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8" r:id="rId8"/>
    <p:sldId id="332" r:id="rId9"/>
    <p:sldId id="337" r:id="rId10"/>
    <p:sldId id="298" r:id="rId11"/>
    <p:sldId id="262" r:id="rId12"/>
    <p:sldId id="263" r:id="rId13"/>
    <p:sldId id="299" r:id="rId14"/>
    <p:sldId id="302" r:id="rId15"/>
    <p:sldId id="333" r:id="rId16"/>
    <p:sldId id="266" r:id="rId17"/>
    <p:sldId id="334" r:id="rId18"/>
    <p:sldId id="265" r:id="rId19"/>
    <p:sldId id="335" r:id="rId20"/>
    <p:sldId id="276" r:id="rId21"/>
    <p:sldId id="303" r:id="rId22"/>
    <p:sldId id="293"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36"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2B963F"/>
    <a:srgbClr val="0948CB"/>
    <a:srgbClr val="0B49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25295-14CA-4FEF-AF2F-4C1C29054494}" v="19" dt="2024-12-14T11:40:44.58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p:scale>
          <a:sx n="90" d="100"/>
          <a:sy n="90" d="100"/>
        </p:scale>
        <p:origin x="162" y="-4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ujie Jayapala" userId="a68eda5ae24f9553" providerId="LiveId" clId="{B3F25295-14CA-4FEF-AF2F-4C1C29054494}"/>
    <pc:docChg chg="undo custSel addSld delSld modSld">
      <pc:chgData name="Dhanujie Jayapala" userId="a68eda5ae24f9553" providerId="LiveId" clId="{B3F25295-14CA-4FEF-AF2F-4C1C29054494}" dt="2024-12-14T11:59:47.077" v="10327" actId="47"/>
      <pc:docMkLst>
        <pc:docMk/>
      </pc:docMkLst>
      <pc:sldChg chg="addSp delSp modSp mod">
        <pc:chgData name="Dhanujie Jayapala" userId="a68eda5ae24f9553" providerId="LiveId" clId="{B3F25295-14CA-4FEF-AF2F-4C1C29054494}" dt="2024-12-08T13:59:10.045" v="1694" actId="1035"/>
        <pc:sldMkLst>
          <pc:docMk/>
          <pc:sldMk cId="3865605948" sldId="269"/>
        </pc:sldMkLst>
        <pc:spChg chg="mod">
          <ac:chgData name="Dhanujie Jayapala" userId="a68eda5ae24f9553" providerId="LiveId" clId="{B3F25295-14CA-4FEF-AF2F-4C1C29054494}" dt="2024-12-08T13:52:47.165" v="1535" actId="27636"/>
          <ac:spMkLst>
            <pc:docMk/>
            <pc:sldMk cId="3865605948" sldId="269"/>
            <ac:spMk id="3" creationId="{373827F3-F386-AA4E-80ED-D86DEF8C158D}"/>
          </ac:spMkLst>
        </pc:spChg>
        <pc:picChg chg="add mod">
          <ac:chgData name="Dhanujie Jayapala" userId="a68eda5ae24f9553" providerId="LiveId" clId="{B3F25295-14CA-4FEF-AF2F-4C1C29054494}" dt="2024-12-08T13:59:10.045" v="1694" actId="1035"/>
          <ac:picMkLst>
            <pc:docMk/>
            <pc:sldMk cId="3865605948" sldId="269"/>
            <ac:picMk id="10" creationId="{51381690-0EE4-9770-DB3D-6D16B130A762}"/>
          </ac:picMkLst>
        </pc:picChg>
      </pc:sldChg>
      <pc:sldChg chg="modSp mod">
        <pc:chgData name="Dhanujie Jayapala" userId="a68eda5ae24f9553" providerId="LiveId" clId="{B3F25295-14CA-4FEF-AF2F-4C1C29054494}" dt="2024-12-08T15:37:29.336" v="4049" actId="20577"/>
        <pc:sldMkLst>
          <pc:docMk/>
          <pc:sldMk cId="2727850971" sldId="270"/>
        </pc:sldMkLst>
        <pc:spChg chg="mod">
          <ac:chgData name="Dhanujie Jayapala" userId="a68eda5ae24f9553" providerId="LiveId" clId="{B3F25295-14CA-4FEF-AF2F-4C1C29054494}" dt="2024-12-08T15:37:29.336" v="4049" actId="20577"/>
          <ac:spMkLst>
            <pc:docMk/>
            <pc:sldMk cId="2727850971" sldId="270"/>
            <ac:spMk id="5" creationId="{1B07C49E-AFFC-EC46-8930-E4D428F5F943}"/>
          </ac:spMkLst>
        </pc:spChg>
      </pc:sldChg>
      <pc:sldChg chg="modSp mod">
        <pc:chgData name="Dhanujie Jayapala" userId="a68eda5ae24f9553" providerId="LiveId" clId="{B3F25295-14CA-4FEF-AF2F-4C1C29054494}" dt="2024-12-14T11:54:12.638" v="10243" actId="2711"/>
        <pc:sldMkLst>
          <pc:docMk/>
          <pc:sldMk cId="1630123617" sldId="274"/>
        </pc:sldMkLst>
        <pc:spChg chg="mod">
          <ac:chgData name="Dhanujie Jayapala" userId="a68eda5ae24f9553" providerId="LiveId" clId="{B3F25295-14CA-4FEF-AF2F-4C1C29054494}" dt="2024-12-14T11:54:12.638" v="10243" actId="2711"/>
          <ac:spMkLst>
            <pc:docMk/>
            <pc:sldMk cId="1630123617" sldId="274"/>
            <ac:spMk id="5" creationId="{28684E62-A9F8-4E7A-AB01-78893062A1B4}"/>
          </ac:spMkLst>
        </pc:spChg>
      </pc:sldChg>
      <pc:sldChg chg="del">
        <pc:chgData name="Dhanujie Jayapala" userId="a68eda5ae24f9553" providerId="LiveId" clId="{B3F25295-14CA-4FEF-AF2F-4C1C29054494}" dt="2024-12-14T11:45:43.402" v="9522" actId="47"/>
        <pc:sldMkLst>
          <pc:docMk/>
          <pc:sldMk cId="3410008520" sldId="275"/>
        </pc:sldMkLst>
      </pc:sldChg>
      <pc:sldChg chg="del">
        <pc:chgData name="Dhanujie Jayapala" userId="a68eda5ae24f9553" providerId="LiveId" clId="{B3F25295-14CA-4FEF-AF2F-4C1C29054494}" dt="2024-12-14T11:59:47.077" v="10327" actId="47"/>
        <pc:sldMkLst>
          <pc:docMk/>
          <pc:sldMk cId="321008965" sldId="277"/>
        </pc:sldMkLst>
      </pc:sldChg>
      <pc:sldChg chg="addSp delSp modSp mod">
        <pc:chgData name="Dhanujie Jayapala" userId="a68eda5ae24f9553" providerId="LiveId" clId="{B3F25295-14CA-4FEF-AF2F-4C1C29054494}" dt="2024-12-14T11:26:50.063" v="9002" actId="313"/>
        <pc:sldMkLst>
          <pc:docMk/>
          <pc:sldMk cId="2459446073" sldId="289"/>
        </pc:sldMkLst>
        <pc:spChg chg="mod">
          <ac:chgData name="Dhanujie Jayapala" userId="a68eda5ae24f9553" providerId="LiveId" clId="{B3F25295-14CA-4FEF-AF2F-4C1C29054494}" dt="2024-12-14T11:26:50.063" v="9002" actId="313"/>
          <ac:spMkLst>
            <pc:docMk/>
            <pc:sldMk cId="2459446073" sldId="289"/>
            <ac:spMk id="5" creationId="{1B07C49E-AFFC-EC46-8930-E4D428F5F943}"/>
          </ac:spMkLst>
        </pc:spChg>
        <pc:picChg chg="add del mod">
          <ac:chgData name="Dhanujie Jayapala" userId="a68eda5ae24f9553" providerId="LiveId" clId="{B3F25295-14CA-4FEF-AF2F-4C1C29054494}" dt="2024-12-14T03:21:13.645" v="8471" actId="21"/>
          <ac:picMkLst>
            <pc:docMk/>
            <pc:sldMk cId="2459446073" sldId="289"/>
            <ac:picMk id="3" creationId="{B896006C-6CF9-8931-801F-CA5212EB4CD9}"/>
          </ac:picMkLst>
        </pc:picChg>
        <pc:picChg chg="add mod">
          <ac:chgData name="Dhanujie Jayapala" userId="a68eda5ae24f9553" providerId="LiveId" clId="{B3F25295-14CA-4FEF-AF2F-4C1C29054494}" dt="2024-12-14T11:25:53.461" v="8842" actId="1076"/>
          <ac:picMkLst>
            <pc:docMk/>
            <pc:sldMk cId="2459446073" sldId="289"/>
            <ac:picMk id="7" creationId="{662BEF5C-A159-F102-BB5B-1C7B01E6AF59}"/>
          </ac:picMkLst>
        </pc:picChg>
      </pc:sldChg>
      <pc:sldChg chg="addSp delSp modSp mod">
        <pc:chgData name="Dhanujie Jayapala" userId="a68eda5ae24f9553" providerId="LiveId" clId="{B3F25295-14CA-4FEF-AF2F-4C1C29054494}" dt="2024-12-12T01:11:39.774" v="6958" actId="1076"/>
        <pc:sldMkLst>
          <pc:docMk/>
          <pc:sldMk cId="981671777" sldId="296"/>
        </pc:sldMkLst>
        <pc:spChg chg="mod">
          <ac:chgData name="Dhanujie Jayapala" userId="a68eda5ae24f9553" providerId="LiveId" clId="{B3F25295-14CA-4FEF-AF2F-4C1C29054494}" dt="2024-12-12T01:02:28.655" v="6572" actId="20577"/>
          <ac:spMkLst>
            <pc:docMk/>
            <pc:sldMk cId="981671777" sldId="296"/>
            <ac:spMk id="2" creationId="{54176327-8CC4-4356-8BBB-DC4965CE9857}"/>
          </ac:spMkLst>
        </pc:spChg>
        <pc:spChg chg="mod">
          <ac:chgData name="Dhanujie Jayapala" userId="a68eda5ae24f9553" providerId="LiveId" clId="{B3F25295-14CA-4FEF-AF2F-4C1C29054494}" dt="2024-12-12T01:10:52.177" v="6953" actId="14100"/>
          <ac:spMkLst>
            <pc:docMk/>
            <pc:sldMk cId="981671777" sldId="296"/>
            <ac:spMk id="5" creationId="{85D9F803-CDBC-C74C-AF1B-2B5937D1C241}"/>
          </ac:spMkLst>
        </pc:spChg>
        <pc:picChg chg="add mod">
          <ac:chgData name="Dhanujie Jayapala" userId="a68eda5ae24f9553" providerId="LiveId" clId="{B3F25295-14CA-4FEF-AF2F-4C1C29054494}" dt="2024-12-12T01:11:39.774" v="6958" actId="1076"/>
          <ac:picMkLst>
            <pc:docMk/>
            <pc:sldMk cId="981671777" sldId="296"/>
            <ac:picMk id="8" creationId="{450B6D20-E7DF-AA67-13A5-18B70BB1EA44}"/>
          </ac:picMkLst>
        </pc:picChg>
      </pc:sldChg>
      <pc:sldChg chg="addSp delSp modSp mod">
        <pc:chgData name="Dhanujie Jayapala" userId="a68eda5ae24f9553" providerId="LiveId" clId="{B3F25295-14CA-4FEF-AF2F-4C1C29054494}" dt="2024-12-08T14:03:55.166" v="2479" actId="27636"/>
        <pc:sldMkLst>
          <pc:docMk/>
          <pc:sldMk cId="3869789237" sldId="304"/>
        </pc:sldMkLst>
        <pc:spChg chg="mod">
          <ac:chgData name="Dhanujie Jayapala" userId="a68eda5ae24f9553" providerId="LiveId" clId="{B3F25295-14CA-4FEF-AF2F-4C1C29054494}" dt="2024-12-08T14:03:55.166" v="2479" actId="27636"/>
          <ac:spMkLst>
            <pc:docMk/>
            <pc:sldMk cId="3869789237" sldId="304"/>
            <ac:spMk id="3" creationId="{373827F3-F386-AA4E-80ED-D86DEF8C158D}"/>
          </ac:spMkLst>
        </pc:spChg>
        <pc:picChg chg="add mod">
          <ac:chgData name="Dhanujie Jayapala" userId="a68eda5ae24f9553" providerId="LiveId" clId="{B3F25295-14CA-4FEF-AF2F-4C1C29054494}" dt="2024-12-08T13:59:41.872" v="1729" actId="1036"/>
          <ac:picMkLst>
            <pc:docMk/>
            <pc:sldMk cId="3869789237" sldId="304"/>
            <ac:picMk id="8" creationId="{2E7CEF93-B6BE-83BE-99C1-0A7317593280}"/>
          </ac:picMkLst>
        </pc:picChg>
      </pc:sldChg>
      <pc:sldChg chg="addSp delSp modSp mod">
        <pc:chgData name="Dhanujie Jayapala" userId="a68eda5ae24f9553" providerId="LiveId" clId="{B3F25295-14CA-4FEF-AF2F-4C1C29054494}" dt="2024-12-08T15:18:56.579" v="3431" actId="1076"/>
        <pc:sldMkLst>
          <pc:docMk/>
          <pc:sldMk cId="80090182" sldId="305"/>
        </pc:sldMkLst>
        <pc:spChg chg="mod">
          <ac:chgData name="Dhanujie Jayapala" userId="a68eda5ae24f9553" providerId="LiveId" clId="{B3F25295-14CA-4FEF-AF2F-4C1C29054494}" dt="2024-12-08T14:08:20.499" v="2782" actId="20577"/>
          <ac:spMkLst>
            <pc:docMk/>
            <pc:sldMk cId="80090182" sldId="305"/>
            <ac:spMk id="3" creationId="{373827F3-F386-AA4E-80ED-D86DEF8C158D}"/>
          </ac:spMkLst>
        </pc:spChg>
        <pc:picChg chg="add mod">
          <ac:chgData name="Dhanujie Jayapala" userId="a68eda5ae24f9553" providerId="LiveId" clId="{B3F25295-14CA-4FEF-AF2F-4C1C29054494}" dt="2024-12-08T15:18:56.579" v="3431" actId="1076"/>
          <ac:picMkLst>
            <pc:docMk/>
            <pc:sldMk cId="80090182" sldId="305"/>
            <ac:picMk id="1026" creationId="{E9F54928-1808-9ACD-93F5-81228A0270C3}"/>
          </ac:picMkLst>
        </pc:picChg>
      </pc:sldChg>
      <pc:sldChg chg="addSp modSp mod">
        <pc:chgData name="Dhanujie Jayapala" userId="a68eda5ae24f9553" providerId="LiveId" clId="{B3F25295-14CA-4FEF-AF2F-4C1C29054494}" dt="2024-12-08T14:17:33.491" v="3428" actId="20577"/>
        <pc:sldMkLst>
          <pc:docMk/>
          <pc:sldMk cId="3145340593" sldId="306"/>
        </pc:sldMkLst>
        <pc:spChg chg="mod">
          <ac:chgData name="Dhanujie Jayapala" userId="a68eda5ae24f9553" providerId="LiveId" clId="{B3F25295-14CA-4FEF-AF2F-4C1C29054494}" dt="2024-12-08T14:17:33.491" v="3428" actId="20577"/>
          <ac:spMkLst>
            <pc:docMk/>
            <pc:sldMk cId="3145340593" sldId="306"/>
            <ac:spMk id="3" creationId="{373827F3-F386-AA4E-80ED-D86DEF8C158D}"/>
          </ac:spMkLst>
        </pc:spChg>
        <pc:picChg chg="add mod">
          <ac:chgData name="Dhanujie Jayapala" userId="a68eda5ae24f9553" providerId="LiveId" clId="{B3F25295-14CA-4FEF-AF2F-4C1C29054494}" dt="2024-12-08T14:13:30.050" v="3163" actId="1076"/>
          <ac:picMkLst>
            <pc:docMk/>
            <pc:sldMk cId="3145340593" sldId="306"/>
            <ac:picMk id="6" creationId="{76BF898E-0CB9-3FEC-F3D8-4C88BF796B50}"/>
          </ac:picMkLst>
        </pc:picChg>
      </pc:sldChg>
      <pc:sldChg chg="addSp modSp mod">
        <pc:chgData name="Dhanujie Jayapala" userId="a68eda5ae24f9553" providerId="LiveId" clId="{B3F25295-14CA-4FEF-AF2F-4C1C29054494}" dt="2024-12-08T14:12:02.348" v="3161" actId="20577"/>
        <pc:sldMkLst>
          <pc:docMk/>
          <pc:sldMk cId="1106727586" sldId="307"/>
        </pc:sldMkLst>
        <pc:spChg chg="mod">
          <ac:chgData name="Dhanujie Jayapala" userId="a68eda5ae24f9553" providerId="LiveId" clId="{B3F25295-14CA-4FEF-AF2F-4C1C29054494}" dt="2024-12-08T14:12:02.348" v="3161" actId="20577"/>
          <ac:spMkLst>
            <pc:docMk/>
            <pc:sldMk cId="1106727586" sldId="307"/>
            <ac:spMk id="3" creationId="{373827F3-F386-AA4E-80ED-D86DEF8C158D}"/>
          </ac:spMkLst>
        </pc:spChg>
        <pc:picChg chg="add mod">
          <ac:chgData name="Dhanujie Jayapala" userId="a68eda5ae24f9553" providerId="LiveId" clId="{B3F25295-14CA-4FEF-AF2F-4C1C29054494}" dt="2024-12-08T14:09:05.235" v="2784" actId="1076"/>
          <ac:picMkLst>
            <pc:docMk/>
            <pc:sldMk cId="1106727586" sldId="307"/>
            <ac:picMk id="6" creationId="{8011EB48-C325-C416-597B-4D6ECE831163}"/>
          </ac:picMkLst>
        </pc:picChg>
      </pc:sldChg>
      <pc:sldChg chg="addSp modSp mod">
        <pc:chgData name="Dhanujie Jayapala" userId="a68eda5ae24f9553" providerId="LiveId" clId="{B3F25295-14CA-4FEF-AF2F-4C1C29054494}" dt="2024-12-08T15:29:17.120" v="3649" actId="20577"/>
        <pc:sldMkLst>
          <pc:docMk/>
          <pc:sldMk cId="706594483" sldId="308"/>
        </pc:sldMkLst>
        <pc:spChg chg="mod">
          <ac:chgData name="Dhanujie Jayapala" userId="a68eda5ae24f9553" providerId="LiveId" clId="{B3F25295-14CA-4FEF-AF2F-4C1C29054494}" dt="2024-12-08T15:29:17.120" v="3649" actId="20577"/>
          <ac:spMkLst>
            <pc:docMk/>
            <pc:sldMk cId="706594483" sldId="308"/>
            <ac:spMk id="3" creationId="{373827F3-F386-AA4E-80ED-D86DEF8C158D}"/>
          </ac:spMkLst>
        </pc:spChg>
        <pc:picChg chg="add mod">
          <ac:chgData name="Dhanujie Jayapala" userId="a68eda5ae24f9553" providerId="LiveId" clId="{B3F25295-14CA-4FEF-AF2F-4C1C29054494}" dt="2024-12-08T15:28:05.341" v="3433" actId="1076"/>
          <ac:picMkLst>
            <pc:docMk/>
            <pc:sldMk cId="706594483" sldId="308"/>
            <ac:picMk id="2050" creationId="{9694AFBA-C635-ABBC-1968-F089370CFA6F}"/>
          </ac:picMkLst>
        </pc:picChg>
      </pc:sldChg>
      <pc:sldChg chg="addSp modSp mod">
        <pc:chgData name="Dhanujie Jayapala" userId="a68eda5ae24f9553" providerId="LiveId" clId="{B3F25295-14CA-4FEF-AF2F-4C1C29054494}" dt="2024-12-08T15:42:30.626" v="4610" actId="20577"/>
        <pc:sldMkLst>
          <pc:docMk/>
          <pc:sldMk cId="1794738657" sldId="309"/>
        </pc:sldMkLst>
        <pc:spChg chg="mod">
          <ac:chgData name="Dhanujie Jayapala" userId="a68eda5ae24f9553" providerId="LiveId" clId="{B3F25295-14CA-4FEF-AF2F-4C1C29054494}" dt="2024-12-08T15:42:30.626" v="4610" actId="20577"/>
          <ac:spMkLst>
            <pc:docMk/>
            <pc:sldMk cId="1794738657" sldId="309"/>
            <ac:spMk id="5" creationId="{1B07C49E-AFFC-EC46-8930-E4D428F5F943}"/>
          </ac:spMkLst>
        </pc:spChg>
        <pc:graphicFrameChg chg="add mod">
          <ac:chgData name="Dhanujie Jayapala" userId="a68eda5ae24f9553" providerId="LiveId" clId="{B3F25295-14CA-4FEF-AF2F-4C1C29054494}" dt="2024-12-08T15:40:32.372" v="4289" actId="1076"/>
          <ac:graphicFrameMkLst>
            <pc:docMk/>
            <pc:sldMk cId="1794738657" sldId="309"/>
            <ac:graphicFrameMk id="2" creationId="{FFFB3561-BE59-075B-FEA1-15FF1EA4B0AB}"/>
          </ac:graphicFrameMkLst>
        </pc:graphicFrameChg>
      </pc:sldChg>
      <pc:sldChg chg="addSp modSp mod">
        <pc:chgData name="Dhanujie Jayapala" userId="a68eda5ae24f9553" providerId="LiveId" clId="{B3F25295-14CA-4FEF-AF2F-4C1C29054494}" dt="2024-12-08T15:50:36.403" v="4964" actId="5793"/>
        <pc:sldMkLst>
          <pc:docMk/>
          <pc:sldMk cId="4010014743" sldId="310"/>
        </pc:sldMkLst>
        <pc:spChg chg="mod">
          <ac:chgData name="Dhanujie Jayapala" userId="a68eda5ae24f9553" providerId="LiveId" clId="{B3F25295-14CA-4FEF-AF2F-4C1C29054494}" dt="2024-12-08T15:50:36.403" v="4964" actId="5793"/>
          <ac:spMkLst>
            <pc:docMk/>
            <pc:sldMk cId="4010014743" sldId="310"/>
            <ac:spMk id="5" creationId="{1B07C49E-AFFC-EC46-8930-E4D428F5F943}"/>
          </ac:spMkLst>
        </pc:spChg>
        <pc:picChg chg="add mod">
          <ac:chgData name="Dhanujie Jayapala" userId="a68eda5ae24f9553" providerId="LiveId" clId="{B3F25295-14CA-4FEF-AF2F-4C1C29054494}" dt="2024-12-08T15:49:20.269" v="4701" actId="1076"/>
          <ac:picMkLst>
            <pc:docMk/>
            <pc:sldMk cId="4010014743" sldId="310"/>
            <ac:picMk id="6" creationId="{CBDD064D-BEFE-12F7-2B7B-E80615EAEA7B}"/>
          </ac:picMkLst>
        </pc:picChg>
      </pc:sldChg>
      <pc:sldChg chg="addSp modSp mod">
        <pc:chgData name="Dhanujie Jayapala" userId="a68eda5ae24f9553" providerId="LiveId" clId="{B3F25295-14CA-4FEF-AF2F-4C1C29054494}" dt="2024-12-08T15:54:06.305" v="5276" actId="20577"/>
        <pc:sldMkLst>
          <pc:docMk/>
          <pc:sldMk cId="2735560525" sldId="311"/>
        </pc:sldMkLst>
        <pc:spChg chg="mod">
          <ac:chgData name="Dhanujie Jayapala" userId="a68eda5ae24f9553" providerId="LiveId" clId="{B3F25295-14CA-4FEF-AF2F-4C1C29054494}" dt="2024-12-08T15:54:06.305" v="5276" actId="20577"/>
          <ac:spMkLst>
            <pc:docMk/>
            <pc:sldMk cId="2735560525" sldId="311"/>
            <ac:spMk id="5" creationId="{1B07C49E-AFFC-EC46-8930-E4D428F5F943}"/>
          </ac:spMkLst>
        </pc:spChg>
        <pc:picChg chg="add mod">
          <ac:chgData name="Dhanujie Jayapala" userId="a68eda5ae24f9553" providerId="LiveId" clId="{B3F25295-14CA-4FEF-AF2F-4C1C29054494}" dt="2024-12-08T15:52:18.079" v="5061" actId="1076"/>
          <ac:picMkLst>
            <pc:docMk/>
            <pc:sldMk cId="2735560525" sldId="311"/>
            <ac:picMk id="6" creationId="{2DB12ED4-661C-FBC1-36AE-622F92D205C1}"/>
          </ac:picMkLst>
        </pc:picChg>
      </pc:sldChg>
      <pc:sldChg chg="addSp modSp mod">
        <pc:chgData name="Dhanujie Jayapala" userId="a68eda5ae24f9553" providerId="LiveId" clId="{B3F25295-14CA-4FEF-AF2F-4C1C29054494}" dt="2024-12-08T16:03:02.893" v="5539" actId="404"/>
        <pc:sldMkLst>
          <pc:docMk/>
          <pc:sldMk cId="1434679925" sldId="312"/>
        </pc:sldMkLst>
        <pc:spChg chg="mod">
          <ac:chgData name="Dhanujie Jayapala" userId="a68eda5ae24f9553" providerId="LiveId" clId="{B3F25295-14CA-4FEF-AF2F-4C1C29054494}" dt="2024-12-08T16:03:02.893" v="5539" actId="404"/>
          <ac:spMkLst>
            <pc:docMk/>
            <pc:sldMk cId="1434679925" sldId="312"/>
            <ac:spMk id="5" creationId="{1B07C49E-AFFC-EC46-8930-E4D428F5F943}"/>
          </ac:spMkLst>
        </pc:spChg>
        <pc:picChg chg="add mod">
          <ac:chgData name="Dhanujie Jayapala" userId="a68eda5ae24f9553" providerId="LiveId" clId="{B3F25295-14CA-4FEF-AF2F-4C1C29054494}" dt="2024-12-08T16:01:11.587" v="5278" actId="1076"/>
          <ac:picMkLst>
            <pc:docMk/>
            <pc:sldMk cId="1434679925" sldId="312"/>
            <ac:picMk id="6" creationId="{3EEB5581-B88D-11AD-96D6-3058946E7929}"/>
          </ac:picMkLst>
        </pc:picChg>
      </pc:sldChg>
      <pc:sldChg chg="addSp modSp mod">
        <pc:chgData name="Dhanujie Jayapala" userId="a68eda5ae24f9553" providerId="LiveId" clId="{B3F25295-14CA-4FEF-AF2F-4C1C29054494}" dt="2024-12-08T16:38:46.141" v="5840" actId="20577"/>
        <pc:sldMkLst>
          <pc:docMk/>
          <pc:sldMk cId="1756972646" sldId="313"/>
        </pc:sldMkLst>
        <pc:spChg chg="mod">
          <ac:chgData name="Dhanujie Jayapala" userId="a68eda5ae24f9553" providerId="LiveId" clId="{B3F25295-14CA-4FEF-AF2F-4C1C29054494}" dt="2024-12-08T16:38:46.141" v="5840" actId="20577"/>
          <ac:spMkLst>
            <pc:docMk/>
            <pc:sldMk cId="1756972646" sldId="313"/>
            <ac:spMk id="5" creationId="{1B07C49E-AFFC-EC46-8930-E4D428F5F943}"/>
          </ac:spMkLst>
        </pc:spChg>
        <pc:graphicFrameChg chg="add mod modGraphic">
          <ac:chgData name="Dhanujie Jayapala" userId="a68eda5ae24f9553" providerId="LiveId" clId="{B3F25295-14CA-4FEF-AF2F-4C1C29054494}" dt="2024-12-08T16:38:07.062" v="5781" actId="1076"/>
          <ac:graphicFrameMkLst>
            <pc:docMk/>
            <pc:sldMk cId="1756972646" sldId="313"/>
            <ac:graphicFrameMk id="2" creationId="{EB79A64A-EDF0-5CFD-8C05-24F9CF59A2F9}"/>
          </ac:graphicFrameMkLst>
        </pc:graphicFrameChg>
      </pc:sldChg>
      <pc:sldChg chg="addSp modSp mod">
        <pc:chgData name="Dhanujie Jayapala" userId="a68eda5ae24f9553" providerId="LiveId" clId="{B3F25295-14CA-4FEF-AF2F-4C1C29054494}" dt="2024-12-08T16:37:16.712" v="5654" actId="1076"/>
        <pc:sldMkLst>
          <pc:docMk/>
          <pc:sldMk cId="639399535" sldId="314"/>
        </pc:sldMkLst>
        <pc:spChg chg="mod">
          <ac:chgData name="Dhanujie Jayapala" userId="a68eda5ae24f9553" providerId="LiveId" clId="{B3F25295-14CA-4FEF-AF2F-4C1C29054494}" dt="2024-12-08T16:23:57.326" v="5643" actId="15"/>
          <ac:spMkLst>
            <pc:docMk/>
            <pc:sldMk cId="639399535" sldId="314"/>
            <ac:spMk id="5" creationId="{1B07C49E-AFFC-EC46-8930-E4D428F5F943}"/>
          </ac:spMkLst>
        </pc:spChg>
        <pc:graphicFrameChg chg="add mod modGraphic">
          <ac:chgData name="Dhanujie Jayapala" userId="a68eda5ae24f9553" providerId="LiveId" clId="{B3F25295-14CA-4FEF-AF2F-4C1C29054494}" dt="2024-12-08T16:24:17.525" v="5647" actId="1076"/>
          <ac:graphicFrameMkLst>
            <pc:docMk/>
            <pc:sldMk cId="639399535" sldId="314"/>
            <ac:graphicFrameMk id="2" creationId="{D5F85BA3-C6FC-F360-7AE4-E3E12D34D4B2}"/>
          </ac:graphicFrameMkLst>
        </pc:graphicFrameChg>
        <pc:picChg chg="add mod">
          <ac:chgData name="Dhanujie Jayapala" userId="a68eda5ae24f9553" providerId="LiveId" clId="{B3F25295-14CA-4FEF-AF2F-4C1C29054494}" dt="2024-12-08T16:37:16.712" v="5654" actId="1076"/>
          <ac:picMkLst>
            <pc:docMk/>
            <pc:sldMk cId="639399535" sldId="314"/>
            <ac:picMk id="6" creationId="{11F559C3-7470-C7F9-C83E-8AE47A3D9EE4}"/>
          </ac:picMkLst>
        </pc:picChg>
      </pc:sldChg>
      <pc:sldChg chg="addSp modSp mod">
        <pc:chgData name="Dhanujie Jayapala" userId="a68eda5ae24f9553" providerId="LiveId" clId="{B3F25295-14CA-4FEF-AF2F-4C1C29054494}" dt="2024-12-08T16:43:20.690" v="5996" actId="20577"/>
        <pc:sldMkLst>
          <pc:docMk/>
          <pc:sldMk cId="3566646398" sldId="315"/>
        </pc:sldMkLst>
        <pc:spChg chg="mod">
          <ac:chgData name="Dhanujie Jayapala" userId="a68eda5ae24f9553" providerId="LiveId" clId="{B3F25295-14CA-4FEF-AF2F-4C1C29054494}" dt="2024-12-08T16:42:26.695" v="5983" actId="12"/>
          <ac:spMkLst>
            <pc:docMk/>
            <pc:sldMk cId="3566646398" sldId="315"/>
            <ac:spMk id="5" creationId="{1B07C49E-AFFC-EC46-8930-E4D428F5F943}"/>
          </ac:spMkLst>
        </pc:spChg>
        <pc:spChg chg="add mod">
          <ac:chgData name="Dhanujie Jayapala" userId="a68eda5ae24f9553" providerId="LiveId" clId="{B3F25295-14CA-4FEF-AF2F-4C1C29054494}" dt="2024-12-08T16:43:20.690" v="5996" actId="20577"/>
          <ac:spMkLst>
            <pc:docMk/>
            <pc:sldMk cId="3566646398" sldId="315"/>
            <ac:spMk id="6" creationId="{5485B34A-94EB-98A3-183B-9EC7707D5D98}"/>
          </ac:spMkLst>
        </pc:spChg>
      </pc:sldChg>
      <pc:sldChg chg="addSp delSp modSp mod">
        <pc:chgData name="Dhanujie Jayapala" userId="a68eda5ae24f9553" providerId="LiveId" clId="{B3F25295-14CA-4FEF-AF2F-4C1C29054494}" dt="2024-12-08T16:46:36.214" v="6101" actId="404"/>
        <pc:sldMkLst>
          <pc:docMk/>
          <pc:sldMk cId="1398439132" sldId="316"/>
        </pc:sldMkLst>
        <pc:spChg chg="mod">
          <ac:chgData name="Dhanujie Jayapala" userId="a68eda5ae24f9553" providerId="LiveId" clId="{B3F25295-14CA-4FEF-AF2F-4C1C29054494}" dt="2024-12-08T16:46:36.214" v="6101" actId="404"/>
          <ac:spMkLst>
            <pc:docMk/>
            <pc:sldMk cId="1398439132" sldId="316"/>
            <ac:spMk id="5" creationId="{1B07C49E-AFFC-EC46-8930-E4D428F5F943}"/>
          </ac:spMkLst>
        </pc:spChg>
        <pc:spChg chg="add mod">
          <ac:chgData name="Dhanujie Jayapala" userId="a68eda5ae24f9553" providerId="LiveId" clId="{B3F25295-14CA-4FEF-AF2F-4C1C29054494}" dt="2024-12-08T16:45:49.715" v="6070" actId="14100"/>
          <ac:spMkLst>
            <pc:docMk/>
            <pc:sldMk cId="1398439132" sldId="316"/>
            <ac:spMk id="9" creationId="{8CD5E04C-313E-4CA9-89E2-06F1851198AE}"/>
          </ac:spMkLst>
        </pc:spChg>
        <pc:picChg chg="add mod">
          <ac:chgData name="Dhanujie Jayapala" userId="a68eda5ae24f9553" providerId="LiveId" clId="{B3F25295-14CA-4FEF-AF2F-4C1C29054494}" dt="2024-12-08T16:44:54.291" v="6003" actId="1076"/>
          <ac:picMkLst>
            <pc:docMk/>
            <pc:sldMk cId="1398439132" sldId="316"/>
            <ac:picMk id="6" creationId="{054FB55F-9DEF-6A6A-0B9B-544260230BDE}"/>
          </ac:picMkLst>
        </pc:picChg>
      </pc:sldChg>
      <pc:sldChg chg="addSp modSp mod">
        <pc:chgData name="Dhanujie Jayapala" userId="a68eda5ae24f9553" providerId="LiveId" clId="{B3F25295-14CA-4FEF-AF2F-4C1C29054494}" dt="2024-12-08T16:57:51.281" v="6546" actId="14100"/>
        <pc:sldMkLst>
          <pc:docMk/>
          <pc:sldMk cId="3975168428" sldId="317"/>
        </pc:sldMkLst>
        <pc:spChg chg="mod">
          <ac:chgData name="Dhanujie Jayapala" userId="a68eda5ae24f9553" providerId="LiveId" clId="{B3F25295-14CA-4FEF-AF2F-4C1C29054494}" dt="2024-12-08T16:57:41.239" v="6544" actId="15"/>
          <ac:spMkLst>
            <pc:docMk/>
            <pc:sldMk cId="3975168428" sldId="317"/>
            <ac:spMk id="5" creationId="{1B07C49E-AFFC-EC46-8930-E4D428F5F943}"/>
          </ac:spMkLst>
        </pc:spChg>
        <pc:picChg chg="add mod">
          <ac:chgData name="Dhanujie Jayapala" userId="a68eda5ae24f9553" providerId="LiveId" clId="{B3F25295-14CA-4FEF-AF2F-4C1C29054494}" dt="2024-12-08T16:57:51.281" v="6546" actId="14100"/>
          <ac:picMkLst>
            <pc:docMk/>
            <pc:sldMk cId="3975168428" sldId="317"/>
            <ac:picMk id="6" creationId="{9569F5AC-B520-0817-AE91-1CF89661AE9C}"/>
          </ac:picMkLst>
        </pc:picChg>
      </pc:sldChg>
      <pc:sldChg chg="addSp delSp modSp mod">
        <pc:chgData name="Dhanujie Jayapala" userId="a68eda5ae24f9553" providerId="LiveId" clId="{B3F25295-14CA-4FEF-AF2F-4C1C29054494}" dt="2024-12-12T01:42:20.413" v="7380" actId="20577"/>
        <pc:sldMkLst>
          <pc:docMk/>
          <pc:sldMk cId="239597884" sldId="318"/>
        </pc:sldMkLst>
        <pc:spChg chg="mod">
          <ac:chgData name="Dhanujie Jayapala" userId="a68eda5ae24f9553" providerId="LiveId" clId="{B3F25295-14CA-4FEF-AF2F-4C1C29054494}" dt="2024-12-12T01:42:20.413" v="7380" actId="20577"/>
          <ac:spMkLst>
            <pc:docMk/>
            <pc:sldMk cId="239597884" sldId="318"/>
            <ac:spMk id="5" creationId="{85D9F803-CDBC-C74C-AF1B-2B5937D1C241}"/>
          </ac:spMkLst>
        </pc:spChg>
        <pc:spChg chg="add mod">
          <ac:chgData name="Dhanujie Jayapala" userId="a68eda5ae24f9553" providerId="LiveId" clId="{B3F25295-14CA-4FEF-AF2F-4C1C29054494}" dt="2024-12-12T01:23:17.252" v="7149" actId="207"/>
          <ac:spMkLst>
            <pc:docMk/>
            <pc:sldMk cId="239597884" sldId="318"/>
            <ac:spMk id="7" creationId="{E77BB109-11C4-899A-D273-51FB76348982}"/>
          </ac:spMkLst>
        </pc:spChg>
        <pc:spChg chg="mod">
          <ac:chgData name="Dhanujie Jayapala" userId="a68eda5ae24f9553" providerId="LiveId" clId="{B3F25295-14CA-4FEF-AF2F-4C1C29054494}" dt="2024-12-12T01:22:48.709" v="7147" actId="20577"/>
          <ac:spMkLst>
            <pc:docMk/>
            <pc:sldMk cId="239597884" sldId="318"/>
            <ac:spMk id="8" creationId="{2E0ECA32-E146-40DA-85CD-9677244BC3EC}"/>
          </ac:spMkLst>
        </pc:spChg>
        <pc:picChg chg="add mod">
          <ac:chgData name="Dhanujie Jayapala" userId="a68eda5ae24f9553" providerId="LiveId" clId="{B3F25295-14CA-4FEF-AF2F-4C1C29054494}" dt="2024-12-12T01:23:22.275" v="7151" actId="1076"/>
          <ac:picMkLst>
            <pc:docMk/>
            <pc:sldMk cId="239597884" sldId="318"/>
            <ac:picMk id="10" creationId="{432C35E9-AA26-4D33-8D86-F436D1049EDA}"/>
          </ac:picMkLst>
        </pc:picChg>
        <pc:picChg chg="add mod">
          <ac:chgData name="Dhanujie Jayapala" userId="a68eda5ae24f9553" providerId="LiveId" clId="{B3F25295-14CA-4FEF-AF2F-4C1C29054494}" dt="2024-12-12T01:38:54.406" v="7185" actId="14100"/>
          <ac:picMkLst>
            <pc:docMk/>
            <pc:sldMk cId="239597884" sldId="318"/>
            <ac:picMk id="12" creationId="{F6C45E56-BF84-A6DA-286B-B4EA8F2F29E1}"/>
          </ac:picMkLst>
        </pc:picChg>
      </pc:sldChg>
      <pc:sldChg chg="addSp delSp modSp mod">
        <pc:chgData name="Dhanujie Jayapala" userId="a68eda5ae24f9553" providerId="LiveId" clId="{B3F25295-14CA-4FEF-AF2F-4C1C29054494}" dt="2024-12-12T02:00:20.624" v="7824" actId="20577"/>
        <pc:sldMkLst>
          <pc:docMk/>
          <pc:sldMk cId="232499080" sldId="319"/>
        </pc:sldMkLst>
        <pc:spChg chg="mod">
          <ac:chgData name="Dhanujie Jayapala" userId="a68eda5ae24f9553" providerId="LiveId" clId="{B3F25295-14CA-4FEF-AF2F-4C1C29054494}" dt="2024-12-12T02:00:20.624" v="7824" actId="20577"/>
          <ac:spMkLst>
            <pc:docMk/>
            <pc:sldMk cId="232499080" sldId="319"/>
            <ac:spMk id="5" creationId="{85D9F803-CDBC-C74C-AF1B-2B5937D1C241}"/>
          </ac:spMkLst>
        </pc:spChg>
        <pc:spChg chg="mod">
          <ac:chgData name="Dhanujie Jayapala" userId="a68eda5ae24f9553" providerId="LiveId" clId="{B3F25295-14CA-4FEF-AF2F-4C1C29054494}" dt="2024-12-12T01:51:14.801" v="7550" actId="20577"/>
          <ac:spMkLst>
            <pc:docMk/>
            <pc:sldMk cId="232499080" sldId="319"/>
            <ac:spMk id="8" creationId="{34C97452-C78A-4701-B8AB-ABFE63D5BEDE}"/>
          </ac:spMkLst>
        </pc:spChg>
        <pc:picChg chg="add mod">
          <ac:chgData name="Dhanujie Jayapala" userId="a68eda5ae24f9553" providerId="LiveId" clId="{B3F25295-14CA-4FEF-AF2F-4C1C29054494}" dt="2024-12-12T01:56:22.213" v="7612" actId="1076"/>
          <ac:picMkLst>
            <pc:docMk/>
            <pc:sldMk cId="232499080" sldId="319"/>
            <ac:picMk id="7" creationId="{67B19FE5-74B7-B15E-7A42-3E78A11BE3FF}"/>
          </ac:picMkLst>
        </pc:picChg>
      </pc:sldChg>
      <pc:sldChg chg="addSp delSp modSp mod">
        <pc:chgData name="Dhanujie Jayapala" userId="a68eda5ae24f9553" providerId="LiveId" clId="{B3F25295-14CA-4FEF-AF2F-4C1C29054494}" dt="2024-12-14T03:29:45.788" v="8838" actId="20577"/>
        <pc:sldMkLst>
          <pc:docMk/>
          <pc:sldMk cId="3645034231" sldId="320"/>
        </pc:sldMkLst>
        <pc:spChg chg="mod">
          <ac:chgData name="Dhanujie Jayapala" userId="a68eda5ae24f9553" providerId="LiveId" clId="{B3F25295-14CA-4FEF-AF2F-4C1C29054494}" dt="2024-12-14T03:29:45.788" v="8838" actId="20577"/>
          <ac:spMkLst>
            <pc:docMk/>
            <pc:sldMk cId="3645034231" sldId="320"/>
            <ac:spMk id="5" creationId="{1B07C49E-AFFC-EC46-8930-E4D428F5F943}"/>
          </ac:spMkLst>
        </pc:spChg>
        <pc:spChg chg="mod">
          <ac:chgData name="Dhanujie Jayapala" userId="a68eda5ae24f9553" providerId="LiveId" clId="{B3F25295-14CA-4FEF-AF2F-4C1C29054494}" dt="2024-12-14T03:21:32.988" v="8504" actId="20577"/>
          <ac:spMkLst>
            <pc:docMk/>
            <pc:sldMk cId="3645034231" sldId="320"/>
            <ac:spMk id="9" creationId="{533106AC-60D7-46AE-8E64-7B84ABDBD099}"/>
          </ac:spMkLst>
        </pc:spChg>
        <pc:graphicFrameChg chg="add del modGraphic">
          <ac:chgData name="Dhanujie Jayapala" userId="a68eda5ae24f9553" providerId="LiveId" clId="{B3F25295-14CA-4FEF-AF2F-4C1C29054494}" dt="2024-12-14T00:48:55.491" v="8090" actId="27309"/>
          <ac:graphicFrameMkLst>
            <pc:docMk/>
            <pc:sldMk cId="3645034231" sldId="320"/>
            <ac:graphicFrameMk id="3" creationId="{0EA4627C-3534-B6AD-E857-B48FE1831588}"/>
          </ac:graphicFrameMkLst>
        </pc:graphicFrameChg>
        <pc:picChg chg="add mod">
          <ac:chgData name="Dhanujie Jayapala" userId="a68eda5ae24f9553" providerId="LiveId" clId="{B3F25295-14CA-4FEF-AF2F-4C1C29054494}" dt="2024-12-14T03:21:38.377" v="8505" actId="1076"/>
          <ac:picMkLst>
            <pc:docMk/>
            <pc:sldMk cId="3645034231" sldId="320"/>
            <ac:picMk id="6" creationId="{B896006C-6CF9-8931-801F-CA5212EB4CD9}"/>
          </ac:picMkLst>
        </pc:picChg>
      </pc:sldChg>
      <pc:sldChg chg="addSp delSp modSp mod">
        <pc:chgData name="Dhanujie Jayapala" userId="a68eda5ae24f9553" providerId="LiveId" clId="{B3F25295-14CA-4FEF-AF2F-4C1C29054494}" dt="2024-12-13T13:32:44.299" v="7976" actId="20577"/>
        <pc:sldMkLst>
          <pc:docMk/>
          <pc:sldMk cId="700132931" sldId="322"/>
        </pc:sldMkLst>
        <pc:spChg chg="mod">
          <ac:chgData name="Dhanujie Jayapala" userId="a68eda5ae24f9553" providerId="LiveId" clId="{B3F25295-14CA-4FEF-AF2F-4C1C29054494}" dt="2024-12-13T13:32:44.299" v="7976" actId="20577"/>
          <ac:spMkLst>
            <pc:docMk/>
            <pc:sldMk cId="700132931" sldId="322"/>
            <ac:spMk id="5" creationId="{85D9F803-CDBC-C74C-AF1B-2B5937D1C241}"/>
          </ac:spMkLst>
        </pc:spChg>
        <pc:spChg chg="mod">
          <ac:chgData name="Dhanujie Jayapala" userId="a68eda5ae24f9553" providerId="LiveId" clId="{B3F25295-14CA-4FEF-AF2F-4C1C29054494}" dt="2024-12-13T13:31:36.379" v="7893" actId="20577"/>
          <ac:spMkLst>
            <pc:docMk/>
            <pc:sldMk cId="700132931" sldId="322"/>
            <ac:spMk id="8" creationId="{9456A072-47A6-4424-9ABE-F398119040DD}"/>
          </ac:spMkLst>
        </pc:spChg>
        <pc:picChg chg="add del mod">
          <ac:chgData name="Dhanujie Jayapala" userId="a68eda5ae24f9553" providerId="LiveId" clId="{B3F25295-14CA-4FEF-AF2F-4C1C29054494}" dt="2024-12-13T13:32:10.780" v="7894" actId="478"/>
          <ac:picMkLst>
            <pc:docMk/>
            <pc:sldMk cId="700132931" sldId="322"/>
            <ac:picMk id="4" creationId="{47732852-5A12-E6AF-1F92-ACF09E984F5C}"/>
          </ac:picMkLst>
        </pc:picChg>
        <pc:picChg chg="add mod">
          <ac:chgData name="Dhanujie Jayapala" userId="a68eda5ae24f9553" providerId="LiveId" clId="{B3F25295-14CA-4FEF-AF2F-4C1C29054494}" dt="2024-12-13T13:32:21.626" v="7896" actId="1076"/>
          <ac:picMkLst>
            <pc:docMk/>
            <pc:sldMk cId="700132931" sldId="322"/>
            <ac:picMk id="7" creationId="{04B2FA91-3362-97B1-9999-1CB4CBCDD258}"/>
          </ac:picMkLst>
        </pc:picChg>
      </pc:sldChg>
      <pc:sldChg chg="addSp delSp modSp mod">
        <pc:chgData name="Dhanujie Jayapala" userId="a68eda5ae24f9553" providerId="LiveId" clId="{B3F25295-14CA-4FEF-AF2F-4C1C29054494}" dt="2024-12-14T00:48:35.845" v="8088" actId="20577"/>
        <pc:sldMkLst>
          <pc:docMk/>
          <pc:sldMk cId="1866160706" sldId="323"/>
        </pc:sldMkLst>
        <pc:spChg chg="add del">
          <ac:chgData name="Dhanujie Jayapala" userId="a68eda5ae24f9553" providerId="LiveId" clId="{B3F25295-14CA-4FEF-AF2F-4C1C29054494}" dt="2024-12-13T13:33:27.844" v="7983" actId="22"/>
          <ac:spMkLst>
            <pc:docMk/>
            <pc:sldMk cId="1866160706" sldId="323"/>
            <ac:spMk id="4" creationId="{4F2FDCFA-1D55-CC5C-B5AC-81E5C5D97639}"/>
          </ac:spMkLst>
        </pc:spChg>
        <pc:spChg chg="mod">
          <ac:chgData name="Dhanujie Jayapala" userId="a68eda5ae24f9553" providerId="LiveId" clId="{B3F25295-14CA-4FEF-AF2F-4C1C29054494}" dt="2024-12-14T00:48:35.845" v="8088" actId="20577"/>
          <ac:spMkLst>
            <pc:docMk/>
            <pc:sldMk cId="1866160706" sldId="323"/>
            <ac:spMk id="5" creationId="{85D9F803-CDBC-C74C-AF1B-2B5937D1C241}"/>
          </ac:spMkLst>
        </pc:spChg>
        <pc:spChg chg="mod">
          <ac:chgData name="Dhanujie Jayapala" userId="a68eda5ae24f9553" providerId="LiveId" clId="{B3F25295-14CA-4FEF-AF2F-4C1C29054494}" dt="2024-12-13T13:33:43.936" v="8005" actId="20577"/>
          <ac:spMkLst>
            <pc:docMk/>
            <pc:sldMk cId="1866160706" sldId="323"/>
            <ac:spMk id="8" creationId="{4EF94599-779E-457E-B57B-6063EBF7A840}"/>
          </ac:spMkLst>
        </pc:spChg>
        <pc:picChg chg="add mod">
          <ac:chgData name="Dhanujie Jayapala" userId="a68eda5ae24f9553" providerId="LiveId" clId="{B3F25295-14CA-4FEF-AF2F-4C1C29054494}" dt="2024-12-14T00:46:57.568" v="8011" actId="1076"/>
          <ac:picMkLst>
            <pc:docMk/>
            <pc:sldMk cId="1866160706" sldId="323"/>
            <ac:picMk id="7" creationId="{F41044C8-AF37-889B-AF38-F4FE3A2BED3C}"/>
          </ac:picMkLst>
        </pc:picChg>
      </pc:sldChg>
      <pc:sldChg chg="addSp modSp mod">
        <pc:chgData name="Dhanujie Jayapala" userId="a68eda5ae24f9553" providerId="LiveId" clId="{B3F25295-14CA-4FEF-AF2F-4C1C29054494}" dt="2024-12-14T00:55:08.003" v="8468" actId="20577"/>
        <pc:sldMkLst>
          <pc:docMk/>
          <pc:sldMk cId="252359608" sldId="324"/>
        </pc:sldMkLst>
        <pc:spChg chg="mod">
          <ac:chgData name="Dhanujie Jayapala" userId="a68eda5ae24f9553" providerId="LiveId" clId="{B3F25295-14CA-4FEF-AF2F-4C1C29054494}" dt="2024-12-14T00:55:08.003" v="8468" actId="20577"/>
          <ac:spMkLst>
            <pc:docMk/>
            <pc:sldMk cId="252359608" sldId="324"/>
            <ac:spMk id="5" creationId="{85D9F803-CDBC-C74C-AF1B-2B5937D1C241}"/>
          </ac:spMkLst>
        </pc:spChg>
        <pc:spChg chg="mod">
          <ac:chgData name="Dhanujie Jayapala" userId="a68eda5ae24f9553" providerId="LiveId" clId="{B3F25295-14CA-4FEF-AF2F-4C1C29054494}" dt="2024-12-14T00:53:33.713" v="8145" actId="20577"/>
          <ac:spMkLst>
            <pc:docMk/>
            <pc:sldMk cId="252359608" sldId="324"/>
            <ac:spMk id="12" creationId="{4D271BF5-BAA1-4CEB-A575-76A097FABBBA}"/>
          </ac:spMkLst>
        </pc:spChg>
        <pc:picChg chg="add mod">
          <ac:chgData name="Dhanujie Jayapala" userId="a68eda5ae24f9553" providerId="LiveId" clId="{B3F25295-14CA-4FEF-AF2F-4C1C29054494}" dt="2024-12-14T00:51:19.937" v="8096" actId="14100"/>
          <ac:picMkLst>
            <pc:docMk/>
            <pc:sldMk cId="252359608" sldId="324"/>
            <ac:picMk id="4" creationId="{64D30F6B-E128-D37A-9492-7129AF8A3DA4}"/>
          </ac:picMkLst>
        </pc:picChg>
        <pc:picChg chg="add mod">
          <ac:chgData name="Dhanujie Jayapala" userId="a68eda5ae24f9553" providerId="LiveId" clId="{B3F25295-14CA-4FEF-AF2F-4C1C29054494}" dt="2024-12-14T00:53:06.932" v="8100" actId="14100"/>
          <ac:picMkLst>
            <pc:docMk/>
            <pc:sldMk cId="252359608" sldId="324"/>
            <ac:picMk id="7" creationId="{9279A3A0-7257-E142-7283-9BD3FAA4A5C8}"/>
          </ac:picMkLst>
        </pc:picChg>
      </pc:sldChg>
      <pc:sldChg chg="modSp mod">
        <pc:chgData name="Dhanujie Jayapala" userId="a68eda5ae24f9553" providerId="LiveId" clId="{B3F25295-14CA-4FEF-AF2F-4C1C29054494}" dt="2024-12-14T11:54:23.420" v="10253" actId="20577"/>
        <pc:sldMkLst>
          <pc:docMk/>
          <pc:sldMk cId="724038033" sldId="330"/>
        </pc:sldMkLst>
        <pc:spChg chg="mod">
          <ac:chgData name="Dhanujie Jayapala" userId="a68eda5ae24f9553" providerId="LiveId" clId="{B3F25295-14CA-4FEF-AF2F-4C1C29054494}" dt="2024-12-14T11:54:23.420" v="10253" actId="20577"/>
          <ac:spMkLst>
            <pc:docMk/>
            <pc:sldMk cId="724038033" sldId="330"/>
            <ac:spMk id="10" creationId="{79EF1473-3ADD-43F1-A495-57AAB7FD902F}"/>
          </ac:spMkLst>
        </pc:spChg>
      </pc:sldChg>
      <pc:sldChg chg="modSp mod">
        <pc:chgData name="Dhanujie Jayapala" userId="a68eda5ae24f9553" providerId="LiveId" clId="{B3F25295-14CA-4FEF-AF2F-4C1C29054494}" dt="2024-12-14T11:58:07.484" v="10319" actId="27636"/>
        <pc:sldMkLst>
          <pc:docMk/>
          <pc:sldMk cId="1980221439" sldId="331"/>
        </pc:sldMkLst>
        <pc:spChg chg="mod">
          <ac:chgData name="Dhanujie Jayapala" userId="a68eda5ae24f9553" providerId="LiveId" clId="{B3F25295-14CA-4FEF-AF2F-4C1C29054494}" dt="2024-12-14T11:58:07.484" v="10319" actId="27636"/>
          <ac:spMkLst>
            <pc:docMk/>
            <pc:sldMk cId="1980221439" sldId="331"/>
            <ac:spMk id="10" creationId="{79EF1473-3ADD-43F1-A495-57AAB7FD902F}"/>
          </ac:spMkLst>
        </pc:spChg>
      </pc:sldChg>
      <pc:sldChg chg="addSp delSp modSp mod setBg">
        <pc:chgData name="Dhanujie Jayapala" userId="a68eda5ae24f9553" providerId="LiveId" clId="{B3F25295-14CA-4FEF-AF2F-4C1C29054494}" dt="2024-12-14T11:45:23.599" v="9521" actId="207"/>
        <pc:sldMkLst>
          <pc:docMk/>
          <pc:sldMk cId="2560061391" sldId="332"/>
        </pc:sldMkLst>
        <pc:spChg chg="add del mod ord">
          <ac:chgData name="Dhanujie Jayapala" userId="a68eda5ae24f9553" providerId="LiveId" clId="{B3F25295-14CA-4FEF-AF2F-4C1C29054494}" dt="2024-12-14T11:45:04.120" v="9520" actId="478"/>
          <ac:spMkLst>
            <pc:docMk/>
            <pc:sldMk cId="2560061391" sldId="332"/>
            <ac:spMk id="2" creationId="{63C8BED7-5814-3B74-3F99-3AC32FC38CBA}"/>
          </ac:spMkLst>
        </pc:spChg>
        <pc:spChg chg="mod ord">
          <ac:chgData name="Dhanujie Jayapala" userId="a68eda5ae24f9553" providerId="LiveId" clId="{B3F25295-14CA-4FEF-AF2F-4C1C29054494}" dt="2024-12-14T11:34:57.281" v="9017" actId="26606"/>
          <ac:spMkLst>
            <pc:docMk/>
            <pc:sldMk cId="2560061391" sldId="332"/>
            <ac:spMk id="4" creationId="{E2403FD9-22AB-4833-9FE0-E1E67C96862D}"/>
          </ac:spMkLst>
        </pc:spChg>
        <pc:spChg chg="mod">
          <ac:chgData name="Dhanujie Jayapala" userId="a68eda5ae24f9553" providerId="LiveId" clId="{B3F25295-14CA-4FEF-AF2F-4C1C29054494}" dt="2024-12-14T11:45:23.599" v="9521" actId="207"/>
          <ac:spMkLst>
            <pc:docMk/>
            <pc:sldMk cId="2560061391" sldId="332"/>
            <ac:spMk id="5" creationId="{8E999A1B-8752-489F-A63B-EA2F60186B52}"/>
          </ac:spMkLst>
        </pc:spChg>
        <pc:spChg chg="mod">
          <ac:chgData name="Dhanujie Jayapala" userId="a68eda5ae24f9553" providerId="LiveId" clId="{B3F25295-14CA-4FEF-AF2F-4C1C29054494}" dt="2024-12-14T11:35:25.108" v="9027" actId="1076"/>
          <ac:spMkLst>
            <pc:docMk/>
            <pc:sldMk cId="2560061391" sldId="332"/>
            <ac:spMk id="19" creationId="{6CA66F18-AF00-434A-AB3C-61097BEAE5FA}"/>
          </ac:spMkLst>
        </pc:spChg>
        <pc:spChg chg="add">
          <ac:chgData name="Dhanujie Jayapala" userId="a68eda5ae24f9553" providerId="LiveId" clId="{B3F25295-14CA-4FEF-AF2F-4C1C29054494}" dt="2024-12-14T11:34:57.281" v="9017" actId="26606"/>
          <ac:spMkLst>
            <pc:docMk/>
            <pc:sldMk cId="2560061391" sldId="332"/>
            <ac:spMk id="7175" creationId="{04812C46-200A-4DEB-A05E-3ED6C68C2387}"/>
          </ac:spMkLst>
        </pc:spChg>
        <pc:spChg chg="add">
          <ac:chgData name="Dhanujie Jayapala" userId="a68eda5ae24f9553" providerId="LiveId" clId="{B3F25295-14CA-4FEF-AF2F-4C1C29054494}" dt="2024-12-14T11:34:57.281" v="9017" actId="26606"/>
          <ac:spMkLst>
            <pc:docMk/>
            <pc:sldMk cId="2560061391" sldId="332"/>
            <ac:spMk id="7177" creationId="{D1EA859B-E555-4109-94F3-6700E046E008}"/>
          </ac:spMkLst>
        </pc:spChg>
        <pc:picChg chg="add mod ord">
          <ac:chgData name="Dhanujie Jayapala" userId="a68eda5ae24f9553" providerId="LiveId" clId="{B3F25295-14CA-4FEF-AF2F-4C1C29054494}" dt="2024-12-14T11:41:12.671" v="9514" actId="1076"/>
          <ac:picMkLst>
            <pc:docMk/>
            <pc:sldMk cId="2560061391" sldId="332"/>
            <ac:picMk id="7170" creationId="{79C7F65F-5ADD-4B4D-3559-93A6794B49DD}"/>
          </ac:picMkLst>
        </pc:picChg>
      </pc:sldChg>
      <pc:sldChg chg="addSp delSp modSp add mod">
        <pc:chgData name="Dhanujie Jayapala" userId="a68eda5ae24f9553" providerId="LiveId" clId="{B3F25295-14CA-4FEF-AF2F-4C1C29054494}" dt="2024-12-12T01:45:09.813" v="7502" actId="313"/>
        <pc:sldMkLst>
          <pc:docMk/>
          <pc:sldMk cId="499073837" sldId="336"/>
        </pc:sldMkLst>
        <pc:spChg chg="mod">
          <ac:chgData name="Dhanujie Jayapala" userId="a68eda5ae24f9553" providerId="LiveId" clId="{B3F25295-14CA-4FEF-AF2F-4C1C29054494}" dt="2024-12-12T01:45:09.813" v="7502" actId="313"/>
          <ac:spMkLst>
            <pc:docMk/>
            <pc:sldMk cId="499073837" sldId="336"/>
            <ac:spMk id="5" creationId="{CC56C9DE-459C-CCB6-2A73-99A8DD826890}"/>
          </ac:spMkLst>
        </pc:spChg>
        <pc:picChg chg="add mod">
          <ac:chgData name="Dhanujie Jayapala" userId="a68eda5ae24f9553" providerId="LiveId" clId="{B3F25295-14CA-4FEF-AF2F-4C1C29054494}" dt="2024-12-12T01:43:30.550" v="7385" actId="1076"/>
          <ac:picMkLst>
            <pc:docMk/>
            <pc:sldMk cId="499073837" sldId="336"/>
            <ac:picMk id="4" creationId="{A68D38D3-1F0E-F65D-089C-8EFD4883E011}"/>
          </ac:picMkLst>
        </pc:picChg>
        <pc:picChg chg="add mod">
          <ac:chgData name="Dhanujie Jayapala" userId="a68eda5ae24f9553" providerId="LiveId" clId="{B3F25295-14CA-4FEF-AF2F-4C1C29054494}" dt="2024-12-12T01:43:26.502" v="7384" actId="1076"/>
          <ac:picMkLst>
            <pc:docMk/>
            <pc:sldMk cId="499073837" sldId="336"/>
            <ac:picMk id="9" creationId="{A0F755EA-63B8-056E-E8CB-CD3D39E64CC8}"/>
          </ac:picMkLst>
        </pc:picChg>
      </pc:sldChg>
      <pc:sldChg chg="add del setBg">
        <pc:chgData name="Dhanujie Jayapala" userId="a68eda5ae24f9553" providerId="LiveId" clId="{B3F25295-14CA-4FEF-AF2F-4C1C29054494}" dt="2024-12-08T16:44:30.653" v="5998"/>
        <pc:sldMkLst>
          <pc:docMk/>
          <pc:sldMk cId="634428561" sldId="336"/>
        </pc:sldMkLst>
      </pc:sldChg>
      <pc:sldChg chg="add del setBg">
        <pc:chgData name="Dhanujie Jayapala" userId="a68eda5ae24f9553" providerId="LiveId" clId="{B3F25295-14CA-4FEF-AF2F-4C1C29054494}" dt="2024-12-08T16:44:35.549" v="6000"/>
        <pc:sldMkLst>
          <pc:docMk/>
          <pc:sldMk cId="4012514383" sldId="336"/>
        </pc:sldMkLst>
      </pc:sldChg>
      <pc:sldChg chg="modSp add mod">
        <pc:chgData name="Dhanujie Jayapala" userId="a68eda5ae24f9553" providerId="LiveId" clId="{B3F25295-14CA-4FEF-AF2F-4C1C29054494}" dt="2024-12-14T11:39:01.659" v="9493" actId="20577"/>
        <pc:sldMkLst>
          <pc:docMk/>
          <pc:sldMk cId="2963425749" sldId="337"/>
        </pc:sldMkLst>
        <pc:spChg chg="mod">
          <ac:chgData name="Dhanujie Jayapala" userId="a68eda5ae24f9553" providerId="LiveId" clId="{B3F25295-14CA-4FEF-AF2F-4C1C29054494}" dt="2024-12-14T11:39:01.659" v="9493" actId="20577"/>
          <ac:spMkLst>
            <pc:docMk/>
            <pc:sldMk cId="2963425749" sldId="337"/>
            <ac:spMk id="5" creationId="{0137CE15-FF17-E7C8-61E7-9E09072C8F9D}"/>
          </ac:spMkLst>
        </pc:spChg>
        <pc:spChg chg="mod">
          <ac:chgData name="Dhanujie Jayapala" userId="a68eda5ae24f9553" providerId="LiveId" clId="{B3F25295-14CA-4FEF-AF2F-4C1C29054494}" dt="2024-12-14T11:36:57.597" v="9125" actId="313"/>
          <ac:spMkLst>
            <pc:docMk/>
            <pc:sldMk cId="2963425749" sldId="337"/>
            <ac:spMk id="19" creationId="{4D6DD2F1-ADF6-DC3B-A893-D8A3B03F2424}"/>
          </ac:spMkLst>
        </pc:spChg>
        <pc:picChg chg="mod">
          <ac:chgData name="Dhanujie Jayapala" userId="a68eda5ae24f9553" providerId="LiveId" clId="{B3F25295-14CA-4FEF-AF2F-4C1C29054494}" dt="2024-12-14T11:37:56.373" v="9325" actId="1076"/>
          <ac:picMkLst>
            <pc:docMk/>
            <pc:sldMk cId="2963425749" sldId="337"/>
            <ac:picMk id="7170" creationId="{67FC8FFD-40DE-AB5D-307C-547A1971AB58}"/>
          </ac:picMkLst>
        </pc:picChg>
      </pc:sldChg>
      <pc:sldChg chg="modSp add mod">
        <pc:chgData name="Dhanujie Jayapala" userId="a68eda5ae24f9553" providerId="LiveId" clId="{B3F25295-14CA-4FEF-AF2F-4C1C29054494}" dt="2024-12-14T11:58:54.826" v="10326" actId="255"/>
        <pc:sldMkLst>
          <pc:docMk/>
          <pc:sldMk cId="3717315045" sldId="338"/>
        </pc:sldMkLst>
        <pc:spChg chg="mod">
          <ac:chgData name="Dhanujie Jayapala" userId="a68eda5ae24f9553" providerId="LiveId" clId="{B3F25295-14CA-4FEF-AF2F-4C1C29054494}" dt="2024-12-14T11:58:54.826" v="10326" actId="255"/>
          <ac:spMkLst>
            <pc:docMk/>
            <pc:sldMk cId="3717315045" sldId="338"/>
            <ac:spMk id="10" creationId="{55529807-9F8C-CA82-3CD2-E21FA61F4B1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4A30E-4918-47BF-917C-C09DFC59981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3778DA49-351D-4E4B-B01A-25D4CF2C27D0}">
      <dgm:prSet phldrT="[Text]"/>
      <dgm:spPr/>
      <dgm:t>
        <a:bodyPr/>
        <a:lstStyle/>
        <a:p>
          <a:r>
            <a:rPr lang="en-US" dirty="0"/>
            <a:t>Identify the REST API supported URL</a:t>
          </a:r>
          <a:endParaRPr lang="en-GB" dirty="0"/>
        </a:p>
      </dgm:t>
    </dgm:pt>
    <dgm:pt modelId="{A6098B1D-040D-4FB3-BDB9-B9CAD17F33E0}" type="parTrans" cxnId="{3E0CCB36-9B00-4961-9C37-562F35B3D8BE}">
      <dgm:prSet/>
      <dgm:spPr/>
      <dgm:t>
        <a:bodyPr/>
        <a:lstStyle/>
        <a:p>
          <a:endParaRPr lang="en-GB"/>
        </a:p>
      </dgm:t>
    </dgm:pt>
    <dgm:pt modelId="{832E5302-23ED-4A3E-9534-1DB617858A4F}" type="sibTrans" cxnId="{3E0CCB36-9B00-4961-9C37-562F35B3D8BE}">
      <dgm:prSet/>
      <dgm:spPr/>
      <dgm:t>
        <a:bodyPr/>
        <a:lstStyle/>
        <a:p>
          <a:endParaRPr lang="en-GB"/>
        </a:p>
      </dgm:t>
    </dgm:pt>
    <dgm:pt modelId="{C1AC69E8-936D-4E92-AC18-FF1F9B71ABF6}">
      <dgm:prSet phldrT="[Text]"/>
      <dgm:spPr/>
      <dgm:t>
        <a:bodyPr/>
        <a:lstStyle/>
        <a:p>
          <a:r>
            <a:rPr lang="en-US" dirty="0"/>
            <a:t>Call the GET request</a:t>
          </a:r>
          <a:endParaRPr lang="en-GB" dirty="0"/>
        </a:p>
      </dgm:t>
    </dgm:pt>
    <dgm:pt modelId="{BE0E7335-7730-45B4-9EFA-D8CC238DC4B7}" type="parTrans" cxnId="{3EC7FA9C-E1EA-4FC2-BEB2-4E151456813A}">
      <dgm:prSet/>
      <dgm:spPr/>
      <dgm:t>
        <a:bodyPr/>
        <a:lstStyle/>
        <a:p>
          <a:endParaRPr lang="en-GB"/>
        </a:p>
      </dgm:t>
    </dgm:pt>
    <dgm:pt modelId="{3F93B43A-DE8A-4DA5-8378-ADBD147389FF}" type="sibTrans" cxnId="{3EC7FA9C-E1EA-4FC2-BEB2-4E151456813A}">
      <dgm:prSet/>
      <dgm:spPr/>
      <dgm:t>
        <a:bodyPr/>
        <a:lstStyle/>
        <a:p>
          <a:endParaRPr lang="en-GB"/>
        </a:p>
      </dgm:t>
    </dgm:pt>
    <dgm:pt modelId="{8A28BA0C-2FB1-4972-A177-DA8CA0EDA873}">
      <dgm:prSet phldrT="[Text]"/>
      <dgm:spPr/>
      <dgm:t>
        <a:bodyPr/>
        <a:lstStyle/>
        <a:p>
          <a:r>
            <a:rPr lang="en-US" dirty="0"/>
            <a:t>Check if the status code is 200</a:t>
          </a:r>
          <a:endParaRPr lang="en-GB" dirty="0"/>
        </a:p>
      </dgm:t>
    </dgm:pt>
    <dgm:pt modelId="{42A68104-D23F-4A82-A6FA-574F422D7DD2}" type="parTrans" cxnId="{36DB9561-D884-46D4-8657-B9B44FBE1591}">
      <dgm:prSet/>
      <dgm:spPr/>
      <dgm:t>
        <a:bodyPr/>
        <a:lstStyle/>
        <a:p>
          <a:endParaRPr lang="en-GB"/>
        </a:p>
      </dgm:t>
    </dgm:pt>
    <dgm:pt modelId="{CF3C56A3-9A27-4E79-94B0-F178B0251495}" type="sibTrans" cxnId="{36DB9561-D884-46D4-8657-B9B44FBE1591}">
      <dgm:prSet/>
      <dgm:spPr/>
      <dgm:t>
        <a:bodyPr/>
        <a:lstStyle/>
        <a:p>
          <a:endParaRPr lang="en-GB"/>
        </a:p>
      </dgm:t>
    </dgm:pt>
    <dgm:pt modelId="{574DE237-363E-4D6D-9E2D-A3A980E64A64}">
      <dgm:prSet phldrT="[Text]"/>
      <dgm:spPr/>
      <dgm:t>
        <a:bodyPr/>
        <a:lstStyle/>
        <a:p>
          <a:r>
            <a:rPr lang="en-US" dirty="0"/>
            <a:t>Convert the JSON response by Pandas lib to a </a:t>
          </a:r>
          <a:r>
            <a:rPr lang="en-US" dirty="0" err="1"/>
            <a:t>Dataframe</a:t>
          </a:r>
          <a:endParaRPr lang="en-GB" dirty="0"/>
        </a:p>
      </dgm:t>
    </dgm:pt>
    <dgm:pt modelId="{C7A9BE17-F7BB-46B4-9265-96BCBA4D4C59}" type="parTrans" cxnId="{A46F1946-D9F9-4254-B73D-448CFA51A290}">
      <dgm:prSet/>
      <dgm:spPr/>
      <dgm:t>
        <a:bodyPr/>
        <a:lstStyle/>
        <a:p>
          <a:endParaRPr lang="en-GB"/>
        </a:p>
      </dgm:t>
    </dgm:pt>
    <dgm:pt modelId="{CBECC66E-DBD8-4CA2-BB10-0AFCAB2D38F3}" type="sibTrans" cxnId="{A46F1946-D9F9-4254-B73D-448CFA51A290}">
      <dgm:prSet/>
      <dgm:spPr/>
      <dgm:t>
        <a:bodyPr/>
        <a:lstStyle/>
        <a:p>
          <a:endParaRPr lang="en-GB"/>
        </a:p>
      </dgm:t>
    </dgm:pt>
    <dgm:pt modelId="{77FBB8B2-8737-444F-9952-75B282B26681}">
      <dgm:prSet phldrT="[Text]"/>
      <dgm:spPr/>
      <dgm:t>
        <a:bodyPr/>
        <a:lstStyle/>
        <a:p>
          <a:r>
            <a:rPr lang="en-US" dirty="0"/>
            <a:t>Filter from the </a:t>
          </a:r>
          <a:r>
            <a:rPr lang="en-US" dirty="0" err="1"/>
            <a:t>Dataframe</a:t>
          </a:r>
          <a:endParaRPr lang="en-GB" dirty="0"/>
        </a:p>
      </dgm:t>
    </dgm:pt>
    <dgm:pt modelId="{8E9F6111-447E-47CB-B4E7-11F0A082EF1B}" type="parTrans" cxnId="{0C51293E-3711-4F6A-B18A-C49AB7FF7E5E}">
      <dgm:prSet/>
      <dgm:spPr/>
      <dgm:t>
        <a:bodyPr/>
        <a:lstStyle/>
        <a:p>
          <a:endParaRPr lang="en-GB"/>
        </a:p>
      </dgm:t>
    </dgm:pt>
    <dgm:pt modelId="{2281EFEC-D893-42D3-BDB0-F39332D42482}" type="sibTrans" cxnId="{0C51293E-3711-4F6A-B18A-C49AB7FF7E5E}">
      <dgm:prSet/>
      <dgm:spPr/>
      <dgm:t>
        <a:bodyPr/>
        <a:lstStyle/>
        <a:p>
          <a:endParaRPr lang="en-GB"/>
        </a:p>
      </dgm:t>
    </dgm:pt>
    <dgm:pt modelId="{D8FC9AED-E49B-472F-B6D1-D039B21B35B5}">
      <dgm:prSet phldrT="[Text]"/>
      <dgm:spPr/>
      <dgm:t>
        <a:bodyPr/>
        <a:lstStyle/>
        <a:p>
          <a:r>
            <a:rPr lang="en-US" dirty="0"/>
            <a:t>Export Data to CSV</a:t>
          </a:r>
          <a:endParaRPr lang="en-GB" dirty="0"/>
        </a:p>
      </dgm:t>
    </dgm:pt>
    <dgm:pt modelId="{4D6F7FC4-77D0-4AE1-AD0F-68770F263AAB}" type="parTrans" cxnId="{4AD55958-2B38-4AED-8A92-BB53B6A6FC7D}">
      <dgm:prSet/>
      <dgm:spPr/>
      <dgm:t>
        <a:bodyPr/>
        <a:lstStyle/>
        <a:p>
          <a:endParaRPr lang="en-GB"/>
        </a:p>
      </dgm:t>
    </dgm:pt>
    <dgm:pt modelId="{427685A7-615F-48CF-88D6-8FE01B88A3B9}" type="sibTrans" cxnId="{4AD55958-2B38-4AED-8A92-BB53B6A6FC7D}">
      <dgm:prSet/>
      <dgm:spPr/>
      <dgm:t>
        <a:bodyPr/>
        <a:lstStyle/>
        <a:p>
          <a:endParaRPr lang="en-GB"/>
        </a:p>
      </dgm:t>
    </dgm:pt>
    <dgm:pt modelId="{FF80359F-6FA4-4FF4-BDC5-658CCD6D835B}">
      <dgm:prSet phldrT="[Text]"/>
      <dgm:spPr/>
      <dgm:t>
        <a:bodyPr/>
        <a:lstStyle/>
        <a:p>
          <a:r>
            <a:rPr lang="en-US" dirty="0"/>
            <a:t>Drop or </a:t>
          </a:r>
          <a:r>
            <a:rPr lang="en-US" dirty="0" err="1"/>
            <a:t>Filll</a:t>
          </a:r>
          <a:r>
            <a:rPr lang="en-US" dirty="0"/>
            <a:t> NA values</a:t>
          </a:r>
          <a:endParaRPr lang="en-GB" dirty="0"/>
        </a:p>
      </dgm:t>
    </dgm:pt>
    <dgm:pt modelId="{EDA71EBB-EFD3-43AA-96E8-8A24F5893A48}" type="sibTrans" cxnId="{2F8B0123-1090-45DE-A590-16E787DD7F31}">
      <dgm:prSet/>
      <dgm:spPr/>
      <dgm:t>
        <a:bodyPr/>
        <a:lstStyle/>
        <a:p>
          <a:endParaRPr lang="en-GB"/>
        </a:p>
      </dgm:t>
    </dgm:pt>
    <dgm:pt modelId="{02ABB91D-5AD6-41F8-A911-BFF08BA4B3C4}" type="parTrans" cxnId="{2F8B0123-1090-45DE-A590-16E787DD7F31}">
      <dgm:prSet/>
      <dgm:spPr/>
      <dgm:t>
        <a:bodyPr/>
        <a:lstStyle/>
        <a:p>
          <a:endParaRPr lang="en-GB"/>
        </a:p>
      </dgm:t>
    </dgm:pt>
    <dgm:pt modelId="{09878350-00B2-4574-9AF1-00DC4103F168}" type="pres">
      <dgm:prSet presAssocID="{FA54A30E-4918-47BF-917C-C09DFC59981A}" presName="Name0" presStyleCnt="0">
        <dgm:presLayoutVars>
          <dgm:dir/>
          <dgm:resizeHandles/>
        </dgm:presLayoutVars>
      </dgm:prSet>
      <dgm:spPr/>
    </dgm:pt>
    <dgm:pt modelId="{3693AF69-43D3-430A-9013-2BA76C5AF3A5}" type="pres">
      <dgm:prSet presAssocID="{3778DA49-351D-4E4B-B01A-25D4CF2C27D0}" presName="compNode" presStyleCnt="0"/>
      <dgm:spPr/>
    </dgm:pt>
    <dgm:pt modelId="{BEB8DBC0-80D5-4FC8-AF27-8C7703463CBB}" type="pres">
      <dgm:prSet presAssocID="{3778DA49-351D-4E4B-B01A-25D4CF2C27D0}" presName="dummyConnPt" presStyleCnt="0"/>
      <dgm:spPr/>
    </dgm:pt>
    <dgm:pt modelId="{79722C5E-262D-4D11-BCD7-17211EC08523}" type="pres">
      <dgm:prSet presAssocID="{3778DA49-351D-4E4B-B01A-25D4CF2C27D0}" presName="node" presStyleLbl="node1" presStyleIdx="0" presStyleCnt="7">
        <dgm:presLayoutVars>
          <dgm:bulletEnabled val="1"/>
        </dgm:presLayoutVars>
      </dgm:prSet>
      <dgm:spPr/>
    </dgm:pt>
    <dgm:pt modelId="{0BA2E7F4-3924-4408-8A7E-8762E12734C2}" type="pres">
      <dgm:prSet presAssocID="{832E5302-23ED-4A3E-9534-1DB617858A4F}" presName="sibTrans" presStyleLbl="bgSibTrans2D1" presStyleIdx="0" presStyleCnt="6"/>
      <dgm:spPr/>
    </dgm:pt>
    <dgm:pt modelId="{45ABA67E-2FA4-438B-9CC0-9CCD3207B518}" type="pres">
      <dgm:prSet presAssocID="{C1AC69E8-936D-4E92-AC18-FF1F9B71ABF6}" presName="compNode" presStyleCnt="0"/>
      <dgm:spPr/>
    </dgm:pt>
    <dgm:pt modelId="{4688F379-841B-417B-9E3E-7CD8ABF14E97}" type="pres">
      <dgm:prSet presAssocID="{C1AC69E8-936D-4E92-AC18-FF1F9B71ABF6}" presName="dummyConnPt" presStyleCnt="0"/>
      <dgm:spPr/>
    </dgm:pt>
    <dgm:pt modelId="{62DCC334-FA62-45AD-A3FA-82DFCC33F032}" type="pres">
      <dgm:prSet presAssocID="{C1AC69E8-936D-4E92-AC18-FF1F9B71ABF6}" presName="node" presStyleLbl="node1" presStyleIdx="1" presStyleCnt="7">
        <dgm:presLayoutVars>
          <dgm:bulletEnabled val="1"/>
        </dgm:presLayoutVars>
      </dgm:prSet>
      <dgm:spPr/>
    </dgm:pt>
    <dgm:pt modelId="{14491DED-A41A-42E0-A168-E7040B400B03}" type="pres">
      <dgm:prSet presAssocID="{3F93B43A-DE8A-4DA5-8378-ADBD147389FF}" presName="sibTrans" presStyleLbl="bgSibTrans2D1" presStyleIdx="1" presStyleCnt="6"/>
      <dgm:spPr/>
    </dgm:pt>
    <dgm:pt modelId="{8EF8E02D-539F-408C-93BC-88D1320255C7}" type="pres">
      <dgm:prSet presAssocID="{8A28BA0C-2FB1-4972-A177-DA8CA0EDA873}" presName="compNode" presStyleCnt="0"/>
      <dgm:spPr/>
    </dgm:pt>
    <dgm:pt modelId="{F3F309B1-19F8-4EE0-A02E-F17027D2361F}" type="pres">
      <dgm:prSet presAssocID="{8A28BA0C-2FB1-4972-A177-DA8CA0EDA873}" presName="dummyConnPt" presStyleCnt="0"/>
      <dgm:spPr/>
    </dgm:pt>
    <dgm:pt modelId="{141A9BD8-BBD9-4D42-8316-D12442009F84}" type="pres">
      <dgm:prSet presAssocID="{8A28BA0C-2FB1-4972-A177-DA8CA0EDA873}" presName="node" presStyleLbl="node1" presStyleIdx="2" presStyleCnt="7">
        <dgm:presLayoutVars>
          <dgm:bulletEnabled val="1"/>
        </dgm:presLayoutVars>
      </dgm:prSet>
      <dgm:spPr/>
    </dgm:pt>
    <dgm:pt modelId="{C96D95A0-75A7-4AE2-9A01-05C82A071F99}" type="pres">
      <dgm:prSet presAssocID="{CF3C56A3-9A27-4E79-94B0-F178B0251495}" presName="sibTrans" presStyleLbl="bgSibTrans2D1" presStyleIdx="2" presStyleCnt="6"/>
      <dgm:spPr/>
    </dgm:pt>
    <dgm:pt modelId="{61AF0EB4-BBFD-4A21-86FB-35CA97533048}" type="pres">
      <dgm:prSet presAssocID="{574DE237-363E-4D6D-9E2D-A3A980E64A64}" presName="compNode" presStyleCnt="0"/>
      <dgm:spPr/>
    </dgm:pt>
    <dgm:pt modelId="{1B3B3927-72C8-4E06-933D-E447C6A7D1C4}" type="pres">
      <dgm:prSet presAssocID="{574DE237-363E-4D6D-9E2D-A3A980E64A64}" presName="dummyConnPt" presStyleCnt="0"/>
      <dgm:spPr/>
    </dgm:pt>
    <dgm:pt modelId="{C1ED55BC-0430-448E-895B-19076AF40C8F}" type="pres">
      <dgm:prSet presAssocID="{574DE237-363E-4D6D-9E2D-A3A980E64A64}" presName="node" presStyleLbl="node1" presStyleIdx="3" presStyleCnt="7">
        <dgm:presLayoutVars>
          <dgm:bulletEnabled val="1"/>
        </dgm:presLayoutVars>
      </dgm:prSet>
      <dgm:spPr/>
    </dgm:pt>
    <dgm:pt modelId="{29C295B0-383A-44F8-9278-0BBA84DC669F}" type="pres">
      <dgm:prSet presAssocID="{CBECC66E-DBD8-4CA2-BB10-0AFCAB2D38F3}" presName="sibTrans" presStyleLbl="bgSibTrans2D1" presStyleIdx="3" presStyleCnt="6"/>
      <dgm:spPr/>
    </dgm:pt>
    <dgm:pt modelId="{228423BC-DC4F-4C85-BF26-FD2A8A6FE3EB}" type="pres">
      <dgm:prSet presAssocID="{77FBB8B2-8737-444F-9952-75B282B26681}" presName="compNode" presStyleCnt="0"/>
      <dgm:spPr/>
    </dgm:pt>
    <dgm:pt modelId="{7854596D-6B1B-4616-89DF-1C16B8BB8D73}" type="pres">
      <dgm:prSet presAssocID="{77FBB8B2-8737-444F-9952-75B282B26681}" presName="dummyConnPt" presStyleCnt="0"/>
      <dgm:spPr/>
    </dgm:pt>
    <dgm:pt modelId="{D5D3B724-5724-4D1A-8F9C-24F6D8D97F1B}" type="pres">
      <dgm:prSet presAssocID="{77FBB8B2-8737-444F-9952-75B282B26681}" presName="node" presStyleLbl="node1" presStyleIdx="4" presStyleCnt="7">
        <dgm:presLayoutVars>
          <dgm:bulletEnabled val="1"/>
        </dgm:presLayoutVars>
      </dgm:prSet>
      <dgm:spPr/>
    </dgm:pt>
    <dgm:pt modelId="{AF6A07A8-7FBD-4808-B49E-1F93D5A8829C}" type="pres">
      <dgm:prSet presAssocID="{2281EFEC-D893-42D3-BDB0-F39332D42482}" presName="sibTrans" presStyleLbl="bgSibTrans2D1" presStyleIdx="4" presStyleCnt="6"/>
      <dgm:spPr/>
    </dgm:pt>
    <dgm:pt modelId="{1204F2FE-C208-420D-BE0D-F93684B2436B}" type="pres">
      <dgm:prSet presAssocID="{FF80359F-6FA4-4FF4-BDC5-658CCD6D835B}" presName="compNode" presStyleCnt="0"/>
      <dgm:spPr/>
    </dgm:pt>
    <dgm:pt modelId="{DA31ECD7-45B9-4D7C-943A-52FF98E8ED82}" type="pres">
      <dgm:prSet presAssocID="{FF80359F-6FA4-4FF4-BDC5-658CCD6D835B}" presName="dummyConnPt" presStyleCnt="0"/>
      <dgm:spPr/>
    </dgm:pt>
    <dgm:pt modelId="{6368373B-B58C-46C0-A4D0-5895EA39E12A}" type="pres">
      <dgm:prSet presAssocID="{FF80359F-6FA4-4FF4-BDC5-658CCD6D835B}" presName="node" presStyleLbl="node1" presStyleIdx="5" presStyleCnt="7">
        <dgm:presLayoutVars>
          <dgm:bulletEnabled val="1"/>
        </dgm:presLayoutVars>
      </dgm:prSet>
      <dgm:spPr/>
    </dgm:pt>
    <dgm:pt modelId="{2A1BF08F-1494-42D1-8004-FAB90059BDAC}" type="pres">
      <dgm:prSet presAssocID="{EDA71EBB-EFD3-43AA-96E8-8A24F5893A48}" presName="sibTrans" presStyleLbl="bgSibTrans2D1" presStyleIdx="5" presStyleCnt="6"/>
      <dgm:spPr/>
    </dgm:pt>
    <dgm:pt modelId="{619BE8FB-FDE6-419B-97F3-D07214AC1CF6}" type="pres">
      <dgm:prSet presAssocID="{D8FC9AED-E49B-472F-B6D1-D039B21B35B5}" presName="compNode" presStyleCnt="0"/>
      <dgm:spPr/>
    </dgm:pt>
    <dgm:pt modelId="{FC90C7A8-338A-49A2-B472-78880055F1E3}" type="pres">
      <dgm:prSet presAssocID="{D8FC9AED-E49B-472F-B6D1-D039B21B35B5}" presName="dummyConnPt" presStyleCnt="0"/>
      <dgm:spPr/>
    </dgm:pt>
    <dgm:pt modelId="{A15C946B-00A7-4D9A-BAA2-723B5C7A1AE5}" type="pres">
      <dgm:prSet presAssocID="{D8FC9AED-E49B-472F-B6D1-D039B21B35B5}" presName="node" presStyleLbl="node1" presStyleIdx="6" presStyleCnt="7">
        <dgm:presLayoutVars>
          <dgm:bulletEnabled val="1"/>
        </dgm:presLayoutVars>
      </dgm:prSet>
      <dgm:spPr/>
    </dgm:pt>
  </dgm:ptLst>
  <dgm:cxnLst>
    <dgm:cxn modelId="{10F1470A-56A8-498B-A4DE-EECAAF5C039E}" type="presOf" srcId="{FA54A30E-4918-47BF-917C-C09DFC59981A}" destId="{09878350-00B2-4574-9AF1-00DC4103F168}" srcOrd="0" destOrd="0" presId="urn:microsoft.com/office/officeart/2005/8/layout/bProcess4"/>
    <dgm:cxn modelId="{C586A30E-DDAA-4958-9000-ABBC573AF9B9}" type="presOf" srcId="{77FBB8B2-8737-444F-9952-75B282B26681}" destId="{D5D3B724-5724-4D1A-8F9C-24F6D8D97F1B}" srcOrd="0" destOrd="0" presId="urn:microsoft.com/office/officeart/2005/8/layout/bProcess4"/>
    <dgm:cxn modelId="{3C06DB15-BD50-4267-BB96-611F8951E2C8}" type="presOf" srcId="{C1AC69E8-936D-4E92-AC18-FF1F9B71ABF6}" destId="{62DCC334-FA62-45AD-A3FA-82DFCC33F032}" srcOrd="0" destOrd="0" presId="urn:microsoft.com/office/officeart/2005/8/layout/bProcess4"/>
    <dgm:cxn modelId="{1CF19217-F759-4072-895D-10C4EF4B715F}" type="presOf" srcId="{574DE237-363E-4D6D-9E2D-A3A980E64A64}" destId="{C1ED55BC-0430-448E-895B-19076AF40C8F}" srcOrd="0" destOrd="0" presId="urn:microsoft.com/office/officeart/2005/8/layout/bProcess4"/>
    <dgm:cxn modelId="{2B0CBA1D-F14B-4669-A872-8E4B0C66BADA}" type="presOf" srcId="{D8FC9AED-E49B-472F-B6D1-D039B21B35B5}" destId="{A15C946B-00A7-4D9A-BAA2-723B5C7A1AE5}" srcOrd="0" destOrd="0" presId="urn:microsoft.com/office/officeart/2005/8/layout/bProcess4"/>
    <dgm:cxn modelId="{2F8B0123-1090-45DE-A590-16E787DD7F31}" srcId="{FA54A30E-4918-47BF-917C-C09DFC59981A}" destId="{FF80359F-6FA4-4FF4-BDC5-658CCD6D835B}" srcOrd="5" destOrd="0" parTransId="{02ABB91D-5AD6-41F8-A911-BFF08BA4B3C4}" sibTransId="{EDA71EBB-EFD3-43AA-96E8-8A24F5893A48}"/>
    <dgm:cxn modelId="{4650C72D-C4E4-4396-A7FF-0DC201CF41B8}" type="presOf" srcId="{CF3C56A3-9A27-4E79-94B0-F178B0251495}" destId="{C96D95A0-75A7-4AE2-9A01-05C82A071F99}" srcOrd="0" destOrd="0" presId="urn:microsoft.com/office/officeart/2005/8/layout/bProcess4"/>
    <dgm:cxn modelId="{3E0CCB36-9B00-4961-9C37-562F35B3D8BE}" srcId="{FA54A30E-4918-47BF-917C-C09DFC59981A}" destId="{3778DA49-351D-4E4B-B01A-25D4CF2C27D0}" srcOrd="0" destOrd="0" parTransId="{A6098B1D-040D-4FB3-BDB9-B9CAD17F33E0}" sibTransId="{832E5302-23ED-4A3E-9534-1DB617858A4F}"/>
    <dgm:cxn modelId="{0C51293E-3711-4F6A-B18A-C49AB7FF7E5E}" srcId="{FA54A30E-4918-47BF-917C-C09DFC59981A}" destId="{77FBB8B2-8737-444F-9952-75B282B26681}" srcOrd="4" destOrd="0" parTransId="{8E9F6111-447E-47CB-B4E7-11F0A082EF1B}" sibTransId="{2281EFEC-D893-42D3-BDB0-F39332D42482}"/>
    <dgm:cxn modelId="{36DB9561-D884-46D4-8657-B9B44FBE1591}" srcId="{FA54A30E-4918-47BF-917C-C09DFC59981A}" destId="{8A28BA0C-2FB1-4972-A177-DA8CA0EDA873}" srcOrd="2" destOrd="0" parTransId="{42A68104-D23F-4A82-A6FA-574F422D7DD2}" sibTransId="{CF3C56A3-9A27-4E79-94B0-F178B0251495}"/>
    <dgm:cxn modelId="{A46F1946-D9F9-4254-B73D-448CFA51A290}" srcId="{FA54A30E-4918-47BF-917C-C09DFC59981A}" destId="{574DE237-363E-4D6D-9E2D-A3A980E64A64}" srcOrd="3" destOrd="0" parTransId="{C7A9BE17-F7BB-46B4-9265-96BCBA4D4C59}" sibTransId="{CBECC66E-DBD8-4CA2-BB10-0AFCAB2D38F3}"/>
    <dgm:cxn modelId="{227E5748-B829-4168-BF7B-EE3A934A5E00}" type="presOf" srcId="{3F93B43A-DE8A-4DA5-8378-ADBD147389FF}" destId="{14491DED-A41A-42E0-A168-E7040B400B03}" srcOrd="0" destOrd="0" presId="urn:microsoft.com/office/officeart/2005/8/layout/bProcess4"/>
    <dgm:cxn modelId="{4AD55958-2B38-4AED-8A92-BB53B6A6FC7D}" srcId="{FA54A30E-4918-47BF-917C-C09DFC59981A}" destId="{D8FC9AED-E49B-472F-B6D1-D039B21B35B5}" srcOrd="6" destOrd="0" parTransId="{4D6F7FC4-77D0-4AE1-AD0F-68770F263AAB}" sibTransId="{427685A7-615F-48CF-88D6-8FE01B88A3B9}"/>
    <dgm:cxn modelId="{BAF1AF59-4293-4903-9B14-FECB20BCB862}" type="presOf" srcId="{2281EFEC-D893-42D3-BDB0-F39332D42482}" destId="{AF6A07A8-7FBD-4808-B49E-1F93D5A8829C}" srcOrd="0" destOrd="0" presId="urn:microsoft.com/office/officeart/2005/8/layout/bProcess4"/>
    <dgm:cxn modelId="{A17B3988-81B1-4131-A2EF-3FECD703B64E}" type="presOf" srcId="{8A28BA0C-2FB1-4972-A177-DA8CA0EDA873}" destId="{141A9BD8-BBD9-4D42-8316-D12442009F84}" srcOrd="0" destOrd="0" presId="urn:microsoft.com/office/officeart/2005/8/layout/bProcess4"/>
    <dgm:cxn modelId="{C2D41597-83A9-4962-A299-9DACC03CD6E3}" type="presOf" srcId="{3778DA49-351D-4E4B-B01A-25D4CF2C27D0}" destId="{79722C5E-262D-4D11-BCD7-17211EC08523}" srcOrd="0" destOrd="0" presId="urn:microsoft.com/office/officeart/2005/8/layout/bProcess4"/>
    <dgm:cxn modelId="{A2BCCB9B-B8D6-4917-BFCA-709FB10574C4}" type="presOf" srcId="{FF80359F-6FA4-4FF4-BDC5-658CCD6D835B}" destId="{6368373B-B58C-46C0-A4D0-5895EA39E12A}" srcOrd="0" destOrd="0" presId="urn:microsoft.com/office/officeart/2005/8/layout/bProcess4"/>
    <dgm:cxn modelId="{3EC7FA9C-E1EA-4FC2-BEB2-4E151456813A}" srcId="{FA54A30E-4918-47BF-917C-C09DFC59981A}" destId="{C1AC69E8-936D-4E92-AC18-FF1F9B71ABF6}" srcOrd="1" destOrd="0" parTransId="{BE0E7335-7730-45B4-9EFA-D8CC238DC4B7}" sibTransId="{3F93B43A-DE8A-4DA5-8378-ADBD147389FF}"/>
    <dgm:cxn modelId="{705385B5-F1EF-4CB7-B719-EC50FD66E3E8}" type="presOf" srcId="{832E5302-23ED-4A3E-9534-1DB617858A4F}" destId="{0BA2E7F4-3924-4408-8A7E-8762E12734C2}" srcOrd="0" destOrd="0" presId="urn:microsoft.com/office/officeart/2005/8/layout/bProcess4"/>
    <dgm:cxn modelId="{B8BCCCCB-45B5-4153-B24F-50B70ADFC912}" type="presOf" srcId="{EDA71EBB-EFD3-43AA-96E8-8A24F5893A48}" destId="{2A1BF08F-1494-42D1-8004-FAB90059BDAC}" srcOrd="0" destOrd="0" presId="urn:microsoft.com/office/officeart/2005/8/layout/bProcess4"/>
    <dgm:cxn modelId="{6B0EC5FF-951A-4684-8CE0-DA2B85FE6BD5}" type="presOf" srcId="{CBECC66E-DBD8-4CA2-BB10-0AFCAB2D38F3}" destId="{29C295B0-383A-44F8-9278-0BBA84DC669F}" srcOrd="0" destOrd="0" presId="urn:microsoft.com/office/officeart/2005/8/layout/bProcess4"/>
    <dgm:cxn modelId="{059B267B-ACD0-4611-AFBD-492ED770D982}" type="presParOf" srcId="{09878350-00B2-4574-9AF1-00DC4103F168}" destId="{3693AF69-43D3-430A-9013-2BA76C5AF3A5}" srcOrd="0" destOrd="0" presId="urn:microsoft.com/office/officeart/2005/8/layout/bProcess4"/>
    <dgm:cxn modelId="{792FB6D5-4F60-43B2-83CF-048A3572C348}" type="presParOf" srcId="{3693AF69-43D3-430A-9013-2BA76C5AF3A5}" destId="{BEB8DBC0-80D5-4FC8-AF27-8C7703463CBB}" srcOrd="0" destOrd="0" presId="urn:microsoft.com/office/officeart/2005/8/layout/bProcess4"/>
    <dgm:cxn modelId="{2882FA4F-2AC6-47F5-94B7-3A1F7A97BE59}" type="presParOf" srcId="{3693AF69-43D3-430A-9013-2BA76C5AF3A5}" destId="{79722C5E-262D-4D11-BCD7-17211EC08523}" srcOrd="1" destOrd="0" presId="urn:microsoft.com/office/officeart/2005/8/layout/bProcess4"/>
    <dgm:cxn modelId="{8EE1D899-2614-4036-AADD-7DBBA283733C}" type="presParOf" srcId="{09878350-00B2-4574-9AF1-00DC4103F168}" destId="{0BA2E7F4-3924-4408-8A7E-8762E12734C2}" srcOrd="1" destOrd="0" presId="urn:microsoft.com/office/officeart/2005/8/layout/bProcess4"/>
    <dgm:cxn modelId="{F4196399-0EB8-4500-84F4-4EFBAB3660D7}" type="presParOf" srcId="{09878350-00B2-4574-9AF1-00DC4103F168}" destId="{45ABA67E-2FA4-438B-9CC0-9CCD3207B518}" srcOrd="2" destOrd="0" presId="urn:microsoft.com/office/officeart/2005/8/layout/bProcess4"/>
    <dgm:cxn modelId="{4E900DA8-13C9-44B5-A880-7BE1C975D1FA}" type="presParOf" srcId="{45ABA67E-2FA4-438B-9CC0-9CCD3207B518}" destId="{4688F379-841B-417B-9E3E-7CD8ABF14E97}" srcOrd="0" destOrd="0" presId="urn:microsoft.com/office/officeart/2005/8/layout/bProcess4"/>
    <dgm:cxn modelId="{79293B8B-409A-41C0-A6E5-A09ACA576791}" type="presParOf" srcId="{45ABA67E-2FA4-438B-9CC0-9CCD3207B518}" destId="{62DCC334-FA62-45AD-A3FA-82DFCC33F032}" srcOrd="1" destOrd="0" presId="urn:microsoft.com/office/officeart/2005/8/layout/bProcess4"/>
    <dgm:cxn modelId="{AD867F56-D90D-4100-A154-A35FF193F0FB}" type="presParOf" srcId="{09878350-00B2-4574-9AF1-00DC4103F168}" destId="{14491DED-A41A-42E0-A168-E7040B400B03}" srcOrd="3" destOrd="0" presId="urn:microsoft.com/office/officeart/2005/8/layout/bProcess4"/>
    <dgm:cxn modelId="{2B63980C-9778-449D-AB5C-6C4352B3C875}" type="presParOf" srcId="{09878350-00B2-4574-9AF1-00DC4103F168}" destId="{8EF8E02D-539F-408C-93BC-88D1320255C7}" srcOrd="4" destOrd="0" presId="urn:microsoft.com/office/officeart/2005/8/layout/bProcess4"/>
    <dgm:cxn modelId="{8C40EF82-40D8-49B6-A9A5-926475DCED6A}" type="presParOf" srcId="{8EF8E02D-539F-408C-93BC-88D1320255C7}" destId="{F3F309B1-19F8-4EE0-A02E-F17027D2361F}" srcOrd="0" destOrd="0" presId="urn:microsoft.com/office/officeart/2005/8/layout/bProcess4"/>
    <dgm:cxn modelId="{9353BEAE-B106-42B1-B11B-19086B61807F}" type="presParOf" srcId="{8EF8E02D-539F-408C-93BC-88D1320255C7}" destId="{141A9BD8-BBD9-4D42-8316-D12442009F84}" srcOrd="1" destOrd="0" presId="urn:microsoft.com/office/officeart/2005/8/layout/bProcess4"/>
    <dgm:cxn modelId="{6569F1B6-481F-407E-BEC6-CAB44B0222BE}" type="presParOf" srcId="{09878350-00B2-4574-9AF1-00DC4103F168}" destId="{C96D95A0-75A7-4AE2-9A01-05C82A071F99}" srcOrd="5" destOrd="0" presId="urn:microsoft.com/office/officeart/2005/8/layout/bProcess4"/>
    <dgm:cxn modelId="{BFD72F5F-3EC7-4BC6-8D83-97771764B47A}" type="presParOf" srcId="{09878350-00B2-4574-9AF1-00DC4103F168}" destId="{61AF0EB4-BBFD-4A21-86FB-35CA97533048}" srcOrd="6" destOrd="0" presId="urn:microsoft.com/office/officeart/2005/8/layout/bProcess4"/>
    <dgm:cxn modelId="{E818BE4A-B3AD-40E9-BEA5-712685969454}" type="presParOf" srcId="{61AF0EB4-BBFD-4A21-86FB-35CA97533048}" destId="{1B3B3927-72C8-4E06-933D-E447C6A7D1C4}" srcOrd="0" destOrd="0" presId="urn:microsoft.com/office/officeart/2005/8/layout/bProcess4"/>
    <dgm:cxn modelId="{DEEAA6A7-04AB-4F39-8A7D-1A4028BF5B37}" type="presParOf" srcId="{61AF0EB4-BBFD-4A21-86FB-35CA97533048}" destId="{C1ED55BC-0430-448E-895B-19076AF40C8F}" srcOrd="1" destOrd="0" presId="urn:microsoft.com/office/officeart/2005/8/layout/bProcess4"/>
    <dgm:cxn modelId="{98370245-90D5-4774-B9ED-76E70D45FB39}" type="presParOf" srcId="{09878350-00B2-4574-9AF1-00DC4103F168}" destId="{29C295B0-383A-44F8-9278-0BBA84DC669F}" srcOrd="7" destOrd="0" presId="urn:microsoft.com/office/officeart/2005/8/layout/bProcess4"/>
    <dgm:cxn modelId="{D2231671-5FB0-4132-92DE-18700D4DC458}" type="presParOf" srcId="{09878350-00B2-4574-9AF1-00DC4103F168}" destId="{228423BC-DC4F-4C85-BF26-FD2A8A6FE3EB}" srcOrd="8" destOrd="0" presId="urn:microsoft.com/office/officeart/2005/8/layout/bProcess4"/>
    <dgm:cxn modelId="{B9E9A243-C3EA-4245-B735-B93DD945F6EF}" type="presParOf" srcId="{228423BC-DC4F-4C85-BF26-FD2A8A6FE3EB}" destId="{7854596D-6B1B-4616-89DF-1C16B8BB8D73}" srcOrd="0" destOrd="0" presId="urn:microsoft.com/office/officeart/2005/8/layout/bProcess4"/>
    <dgm:cxn modelId="{D1F96E44-A34E-4B46-B89C-9079C3EFD491}" type="presParOf" srcId="{228423BC-DC4F-4C85-BF26-FD2A8A6FE3EB}" destId="{D5D3B724-5724-4D1A-8F9C-24F6D8D97F1B}" srcOrd="1" destOrd="0" presId="urn:microsoft.com/office/officeart/2005/8/layout/bProcess4"/>
    <dgm:cxn modelId="{989E4237-CE31-4B98-8293-02AB0E1E4825}" type="presParOf" srcId="{09878350-00B2-4574-9AF1-00DC4103F168}" destId="{AF6A07A8-7FBD-4808-B49E-1F93D5A8829C}" srcOrd="9" destOrd="0" presId="urn:microsoft.com/office/officeart/2005/8/layout/bProcess4"/>
    <dgm:cxn modelId="{902EAA8C-E344-4D1C-A526-B7054C9ED8BA}" type="presParOf" srcId="{09878350-00B2-4574-9AF1-00DC4103F168}" destId="{1204F2FE-C208-420D-BE0D-F93684B2436B}" srcOrd="10" destOrd="0" presId="urn:microsoft.com/office/officeart/2005/8/layout/bProcess4"/>
    <dgm:cxn modelId="{82549133-DE05-4974-93E2-E2218D53A9C7}" type="presParOf" srcId="{1204F2FE-C208-420D-BE0D-F93684B2436B}" destId="{DA31ECD7-45B9-4D7C-943A-52FF98E8ED82}" srcOrd="0" destOrd="0" presId="urn:microsoft.com/office/officeart/2005/8/layout/bProcess4"/>
    <dgm:cxn modelId="{1B992F6A-46D8-4C01-9DFD-A24641D6F477}" type="presParOf" srcId="{1204F2FE-C208-420D-BE0D-F93684B2436B}" destId="{6368373B-B58C-46C0-A4D0-5895EA39E12A}" srcOrd="1" destOrd="0" presId="urn:microsoft.com/office/officeart/2005/8/layout/bProcess4"/>
    <dgm:cxn modelId="{AD0FCCFF-CEE0-4796-A1E2-4AE5FC67707F}" type="presParOf" srcId="{09878350-00B2-4574-9AF1-00DC4103F168}" destId="{2A1BF08F-1494-42D1-8004-FAB90059BDAC}" srcOrd="11" destOrd="0" presId="urn:microsoft.com/office/officeart/2005/8/layout/bProcess4"/>
    <dgm:cxn modelId="{E9BE6D3F-8758-437E-BD07-77F1AE143D32}" type="presParOf" srcId="{09878350-00B2-4574-9AF1-00DC4103F168}" destId="{619BE8FB-FDE6-419B-97F3-D07214AC1CF6}" srcOrd="12" destOrd="0" presId="urn:microsoft.com/office/officeart/2005/8/layout/bProcess4"/>
    <dgm:cxn modelId="{2449260F-0A7A-44F5-828E-82BA0DB7A10A}" type="presParOf" srcId="{619BE8FB-FDE6-419B-97F3-D07214AC1CF6}" destId="{FC90C7A8-338A-49A2-B472-78880055F1E3}" srcOrd="0" destOrd="0" presId="urn:microsoft.com/office/officeart/2005/8/layout/bProcess4"/>
    <dgm:cxn modelId="{78AE5AFA-03DD-4C5D-BCF7-88274A60D17E}" type="presParOf" srcId="{619BE8FB-FDE6-419B-97F3-D07214AC1CF6}" destId="{A15C946B-00A7-4D9A-BAA2-723B5C7A1AE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54A30E-4918-47BF-917C-C09DFC59981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3778DA49-351D-4E4B-B01A-25D4CF2C27D0}">
      <dgm:prSet phldrT="[Text]"/>
      <dgm:spPr/>
      <dgm:t>
        <a:bodyPr/>
        <a:lstStyle/>
        <a:p>
          <a:r>
            <a:rPr lang="en-US" dirty="0"/>
            <a:t>Identify the REST API supported URL</a:t>
          </a:r>
          <a:endParaRPr lang="en-GB" dirty="0"/>
        </a:p>
      </dgm:t>
    </dgm:pt>
    <dgm:pt modelId="{A6098B1D-040D-4FB3-BDB9-B9CAD17F33E0}" type="parTrans" cxnId="{3E0CCB36-9B00-4961-9C37-562F35B3D8BE}">
      <dgm:prSet/>
      <dgm:spPr/>
      <dgm:t>
        <a:bodyPr/>
        <a:lstStyle/>
        <a:p>
          <a:endParaRPr lang="en-GB"/>
        </a:p>
      </dgm:t>
    </dgm:pt>
    <dgm:pt modelId="{832E5302-23ED-4A3E-9534-1DB617858A4F}" type="sibTrans" cxnId="{3E0CCB36-9B00-4961-9C37-562F35B3D8BE}">
      <dgm:prSet/>
      <dgm:spPr/>
      <dgm:t>
        <a:bodyPr/>
        <a:lstStyle/>
        <a:p>
          <a:endParaRPr lang="en-GB"/>
        </a:p>
      </dgm:t>
    </dgm:pt>
    <dgm:pt modelId="{C1AC69E8-936D-4E92-AC18-FF1F9B71ABF6}">
      <dgm:prSet phldrT="[Text]"/>
      <dgm:spPr/>
      <dgm:t>
        <a:bodyPr/>
        <a:lstStyle/>
        <a:p>
          <a:r>
            <a:rPr lang="en-US" dirty="0"/>
            <a:t>Call the GET request</a:t>
          </a:r>
          <a:endParaRPr lang="en-GB" dirty="0"/>
        </a:p>
      </dgm:t>
    </dgm:pt>
    <dgm:pt modelId="{BE0E7335-7730-45B4-9EFA-D8CC238DC4B7}" type="parTrans" cxnId="{3EC7FA9C-E1EA-4FC2-BEB2-4E151456813A}">
      <dgm:prSet/>
      <dgm:spPr/>
      <dgm:t>
        <a:bodyPr/>
        <a:lstStyle/>
        <a:p>
          <a:endParaRPr lang="en-GB"/>
        </a:p>
      </dgm:t>
    </dgm:pt>
    <dgm:pt modelId="{3F93B43A-DE8A-4DA5-8378-ADBD147389FF}" type="sibTrans" cxnId="{3EC7FA9C-E1EA-4FC2-BEB2-4E151456813A}">
      <dgm:prSet/>
      <dgm:spPr/>
      <dgm:t>
        <a:bodyPr/>
        <a:lstStyle/>
        <a:p>
          <a:endParaRPr lang="en-GB"/>
        </a:p>
      </dgm:t>
    </dgm:pt>
    <dgm:pt modelId="{8A28BA0C-2FB1-4972-A177-DA8CA0EDA873}">
      <dgm:prSet phldrT="[Text]"/>
      <dgm:spPr/>
      <dgm:t>
        <a:bodyPr/>
        <a:lstStyle/>
        <a:p>
          <a:r>
            <a:rPr lang="en-US" dirty="0"/>
            <a:t>Check if the status code is 200</a:t>
          </a:r>
          <a:endParaRPr lang="en-GB" dirty="0"/>
        </a:p>
      </dgm:t>
    </dgm:pt>
    <dgm:pt modelId="{42A68104-D23F-4A82-A6FA-574F422D7DD2}" type="parTrans" cxnId="{36DB9561-D884-46D4-8657-B9B44FBE1591}">
      <dgm:prSet/>
      <dgm:spPr/>
      <dgm:t>
        <a:bodyPr/>
        <a:lstStyle/>
        <a:p>
          <a:endParaRPr lang="en-GB"/>
        </a:p>
      </dgm:t>
    </dgm:pt>
    <dgm:pt modelId="{CF3C56A3-9A27-4E79-94B0-F178B0251495}" type="sibTrans" cxnId="{36DB9561-D884-46D4-8657-B9B44FBE1591}">
      <dgm:prSet/>
      <dgm:spPr/>
      <dgm:t>
        <a:bodyPr/>
        <a:lstStyle/>
        <a:p>
          <a:endParaRPr lang="en-GB"/>
        </a:p>
      </dgm:t>
    </dgm:pt>
    <dgm:pt modelId="{574DE237-363E-4D6D-9E2D-A3A980E64A64}">
      <dgm:prSet phldrT="[Text]"/>
      <dgm:spPr/>
      <dgm:t>
        <a:bodyPr/>
        <a:lstStyle/>
        <a:p>
          <a:r>
            <a:rPr lang="en-US" dirty="0"/>
            <a:t>Convert the JSON response by Pandas lib to a </a:t>
          </a:r>
          <a:r>
            <a:rPr lang="en-US" dirty="0" err="1"/>
            <a:t>Dataframe</a:t>
          </a:r>
          <a:endParaRPr lang="en-GB" dirty="0"/>
        </a:p>
      </dgm:t>
    </dgm:pt>
    <dgm:pt modelId="{C7A9BE17-F7BB-46B4-9265-96BCBA4D4C59}" type="parTrans" cxnId="{A46F1946-D9F9-4254-B73D-448CFA51A290}">
      <dgm:prSet/>
      <dgm:spPr/>
      <dgm:t>
        <a:bodyPr/>
        <a:lstStyle/>
        <a:p>
          <a:endParaRPr lang="en-GB"/>
        </a:p>
      </dgm:t>
    </dgm:pt>
    <dgm:pt modelId="{CBECC66E-DBD8-4CA2-BB10-0AFCAB2D38F3}" type="sibTrans" cxnId="{A46F1946-D9F9-4254-B73D-448CFA51A290}">
      <dgm:prSet/>
      <dgm:spPr/>
      <dgm:t>
        <a:bodyPr/>
        <a:lstStyle/>
        <a:p>
          <a:endParaRPr lang="en-GB"/>
        </a:p>
      </dgm:t>
    </dgm:pt>
    <dgm:pt modelId="{77FBB8B2-8737-444F-9952-75B282B26681}">
      <dgm:prSet phldrT="[Text]"/>
      <dgm:spPr/>
      <dgm:t>
        <a:bodyPr/>
        <a:lstStyle/>
        <a:p>
          <a:r>
            <a:rPr lang="en-US" dirty="0"/>
            <a:t>Filter from the </a:t>
          </a:r>
          <a:r>
            <a:rPr lang="en-US" dirty="0" err="1"/>
            <a:t>Dataframe</a:t>
          </a:r>
          <a:endParaRPr lang="en-GB" dirty="0"/>
        </a:p>
      </dgm:t>
    </dgm:pt>
    <dgm:pt modelId="{8E9F6111-447E-47CB-B4E7-11F0A082EF1B}" type="parTrans" cxnId="{0C51293E-3711-4F6A-B18A-C49AB7FF7E5E}">
      <dgm:prSet/>
      <dgm:spPr/>
      <dgm:t>
        <a:bodyPr/>
        <a:lstStyle/>
        <a:p>
          <a:endParaRPr lang="en-GB"/>
        </a:p>
      </dgm:t>
    </dgm:pt>
    <dgm:pt modelId="{2281EFEC-D893-42D3-BDB0-F39332D42482}" type="sibTrans" cxnId="{0C51293E-3711-4F6A-B18A-C49AB7FF7E5E}">
      <dgm:prSet/>
      <dgm:spPr/>
      <dgm:t>
        <a:bodyPr/>
        <a:lstStyle/>
        <a:p>
          <a:endParaRPr lang="en-GB"/>
        </a:p>
      </dgm:t>
    </dgm:pt>
    <dgm:pt modelId="{D8FC9AED-E49B-472F-B6D1-D039B21B35B5}">
      <dgm:prSet phldrT="[Text]"/>
      <dgm:spPr/>
      <dgm:t>
        <a:bodyPr/>
        <a:lstStyle/>
        <a:p>
          <a:r>
            <a:rPr lang="en-US" dirty="0"/>
            <a:t>Export Data to CSV</a:t>
          </a:r>
          <a:endParaRPr lang="en-GB" dirty="0"/>
        </a:p>
      </dgm:t>
    </dgm:pt>
    <dgm:pt modelId="{4D6F7FC4-77D0-4AE1-AD0F-68770F263AAB}" type="parTrans" cxnId="{4AD55958-2B38-4AED-8A92-BB53B6A6FC7D}">
      <dgm:prSet/>
      <dgm:spPr/>
      <dgm:t>
        <a:bodyPr/>
        <a:lstStyle/>
        <a:p>
          <a:endParaRPr lang="en-GB"/>
        </a:p>
      </dgm:t>
    </dgm:pt>
    <dgm:pt modelId="{427685A7-615F-48CF-88D6-8FE01B88A3B9}" type="sibTrans" cxnId="{4AD55958-2B38-4AED-8A92-BB53B6A6FC7D}">
      <dgm:prSet/>
      <dgm:spPr/>
      <dgm:t>
        <a:bodyPr/>
        <a:lstStyle/>
        <a:p>
          <a:endParaRPr lang="en-GB"/>
        </a:p>
      </dgm:t>
    </dgm:pt>
    <dgm:pt modelId="{FF80359F-6FA4-4FF4-BDC5-658CCD6D835B}">
      <dgm:prSet phldrT="[Text]"/>
      <dgm:spPr/>
      <dgm:t>
        <a:bodyPr/>
        <a:lstStyle/>
        <a:p>
          <a:r>
            <a:rPr lang="en-US" dirty="0"/>
            <a:t>Drop or </a:t>
          </a:r>
          <a:r>
            <a:rPr lang="en-US" dirty="0" err="1"/>
            <a:t>Filll</a:t>
          </a:r>
          <a:r>
            <a:rPr lang="en-US" dirty="0"/>
            <a:t> NA values</a:t>
          </a:r>
          <a:endParaRPr lang="en-GB" dirty="0"/>
        </a:p>
      </dgm:t>
    </dgm:pt>
    <dgm:pt modelId="{EDA71EBB-EFD3-43AA-96E8-8A24F5893A48}" type="sibTrans" cxnId="{2F8B0123-1090-45DE-A590-16E787DD7F31}">
      <dgm:prSet/>
      <dgm:spPr/>
      <dgm:t>
        <a:bodyPr/>
        <a:lstStyle/>
        <a:p>
          <a:endParaRPr lang="en-GB"/>
        </a:p>
      </dgm:t>
    </dgm:pt>
    <dgm:pt modelId="{02ABB91D-5AD6-41F8-A911-BFF08BA4B3C4}" type="parTrans" cxnId="{2F8B0123-1090-45DE-A590-16E787DD7F31}">
      <dgm:prSet/>
      <dgm:spPr/>
      <dgm:t>
        <a:bodyPr/>
        <a:lstStyle/>
        <a:p>
          <a:endParaRPr lang="en-GB"/>
        </a:p>
      </dgm:t>
    </dgm:pt>
    <dgm:pt modelId="{BBA72866-1666-40E1-AA9B-8DD395C4926F}">
      <dgm:prSet phldrT="[Text]"/>
      <dgm:spPr/>
      <dgm:t>
        <a:bodyPr/>
        <a:lstStyle/>
        <a:p>
          <a:r>
            <a:rPr lang="en-US" dirty="0"/>
            <a:t>Name the columns</a:t>
          </a:r>
          <a:endParaRPr lang="en-GB" dirty="0"/>
        </a:p>
      </dgm:t>
    </dgm:pt>
    <dgm:pt modelId="{3F5F7916-0B36-44FA-A08E-CFC7AA2C1E54}" type="parTrans" cxnId="{2C3EE630-B9E2-4C4F-A54B-1C4389DAB783}">
      <dgm:prSet/>
      <dgm:spPr/>
      <dgm:t>
        <a:bodyPr/>
        <a:lstStyle/>
        <a:p>
          <a:endParaRPr lang="en-GB"/>
        </a:p>
      </dgm:t>
    </dgm:pt>
    <dgm:pt modelId="{FBDFC7A2-75A1-456B-96BD-6E5513CE83B3}" type="sibTrans" cxnId="{2C3EE630-B9E2-4C4F-A54B-1C4389DAB783}">
      <dgm:prSet/>
      <dgm:spPr/>
      <dgm:t>
        <a:bodyPr/>
        <a:lstStyle/>
        <a:p>
          <a:endParaRPr lang="en-GB"/>
        </a:p>
      </dgm:t>
    </dgm:pt>
    <dgm:pt modelId="{65E87B0E-DBB2-46D0-BD32-E075B3840BC8}">
      <dgm:prSet phldrT="[Text]"/>
      <dgm:spPr/>
      <dgm:t>
        <a:bodyPr/>
        <a:lstStyle/>
        <a:p>
          <a:r>
            <a:rPr lang="en-US" dirty="0"/>
            <a:t>Import requests and Pandas libraries</a:t>
          </a:r>
          <a:endParaRPr lang="en-GB" dirty="0"/>
        </a:p>
      </dgm:t>
    </dgm:pt>
    <dgm:pt modelId="{B03B3812-DF92-4B69-B837-8CEBF4E40B5E}" type="parTrans" cxnId="{EEBD1471-013B-4080-AC75-1917A3BACFA9}">
      <dgm:prSet/>
      <dgm:spPr/>
      <dgm:t>
        <a:bodyPr/>
        <a:lstStyle/>
        <a:p>
          <a:endParaRPr lang="en-GB"/>
        </a:p>
      </dgm:t>
    </dgm:pt>
    <dgm:pt modelId="{491B9AB9-7515-4ACB-9BB6-0F761BD8A1D8}" type="sibTrans" cxnId="{EEBD1471-013B-4080-AC75-1917A3BACFA9}">
      <dgm:prSet/>
      <dgm:spPr/>
      <dgm:t>
        <a:bodyPr/>
        <a:lstStyle/>
        <a:p>
          <a:endParaRPr lang="en-GB"/>
        </a:p>
      </dgm:t>
    </dgm:pt>
    <dgm:pt modelId="{09878350-00B2-4574-9AF1-00DC4103F168}" type="pres">
      <dgm:prSet presAssocID="{FA54A30E-4918-47BF-917C-C09DFC59981A}" presName="Name0" presStyleCnt="0">
        <dgm:presLayoutVars>
          <dgm:dir/>
          <dgm:resizeHandles/>
        </dgm:presLayoutVars>
      </dgm:prSet>
      <dgm:spPr/>
    </dgm:pt>
    <dgm:pt modelId="{61EAA9A9-05E9-43BA-AAFB-00D32FE360AE}" type="pres">
      <dgm:prSet presAssocID="{65E87B0E-DBB2-46D0-BD32-E075B3840BC8}" presName="compNode" presStyleCnt="0"/>
      <dgm:spPr/>
    </dgm:pt>
    <dgm:pt modelId="{CBA89CC8-4623-4A1B-8FDA-D491975E895C}" type="pres">
      <dgm:prSet presAssocID="{65E87B0E-DBB2-46D0-BD32-E075B3840BC8}" presName="dummyConnPt" presStyleCnt="0"/>
      <dgm:spPr/>
    </dgm:pt>
    <dgm:pt modelId="{D162DF60-689A-4A79-B651-0A40F411408D}" type="pres">
      <dgm:prSet presAssocID="{65E87B0E-DBB2-46D0-BD32-E075B3840BC8}" presName="node" presStyleLbl="node1" presStyleIdx="0" presStyleCnt="9">
        <dgm:presLayoutVars>
          <dgm:bulletEnabled val="1"/>
        </dgm:presLayoutVars>
      </dgm:prSet>
      <dgm:spPr/>
    </dgm:pt>
    <dgm:pt modelId="{27309718-9986-4299-A53C-7E4A50D6F561}" type="pres">
      <dgm:prSet presAssocID="{491B9AB9-7515-4ACB-9BB6-0F761BD8A1D8}" presName="sibTrans" presStyleLbl="bgSibTrans2D1" presStyleIdx="0" presStyleCnt="8"/>
      <dgm:spPr/>
    </dgm:pt>
    <dgm:pt modelId="{3693AF69-43D3-430A-9013-2BA76C5AF3A5}" type="pres">
      <dgm:prSet presAssocID="{3778DA49-351D-4E4B-B01A-25D4CF2C27D0}" presName="compNode" presStyleCnt="0"/>
      <dgm:spPr/>
    </dgm:pt>
    <dgm:pt modelId="{BEB8DBC0-80D5-4FC8-AF27-8C7703463CBB}" type="pres">
      <dgm:prSet presAssocID="{3778DA49-351D-4E4B-B01A-25D4CF2C27D0}" presName="dummyConnPt" presStyleCnt="0"/>
      <dgm:spPr/>
    </dgm:pt>
    <dgm:pt modelId="{79722C5E-262D-4D11-BCD7-17211EC08523}" type="pres">
      <dgm:prSet presAssocID="{3778DA49-351D-4E4B-B01A-25D4CF2C27D0}" presName="node" presStyleLbl="node1" presStyleIdx="1" presStyleCnt="9">
        <dgm:presLayoutVars>
          <dgm:bulletEnabled val="1"/>
        </dgm:presLayoutVars>
      </dgm:prSet>
      <dgm:spPr/>
    </dgm:pt>
    <dgm:pt modelId="{0BA2E7F4-3924-4408-8A7E-8762E12734C2}" type="pres">
      <dgm:prSet presAssocID="{832E5302-23ED-4A3E-9534-1DB617858A4F}" presName="sibTrans" presStyleLbl="bgSibTrans2D1" presStyleIdx="1" presStyleCnt="8"/>
      <dgm:spPr/>
    </dgm:pt>
    <dgm:pt modelId="{45ABA67E-2FA4-438B-9CC0-9CCD3207B518}" type="pres">
      <dgm:prSet presAssocID="{C1AC69E8-936D-4E92-AC18-FF1F9B71ABF6}" presName="compNode" presStyleCnt="0"/>
      <dgm:spPr/>
    </dgm:pt>
    <dgm:pt modelId="{4688F379-841B-417B-9E3E-7CD8ABF14E97}" type="pres">
      <dgm:prSet presAssocID="{C1AC69E8-936D-4E92-AC18-FF1F9B71ABF6}" presName="dummyConnPt" presStyleCnt="0"/>
      <dgm:spPr/>
    </dgm:pt>
    <dgm:pt modelId="{62DCC334-FA62-45AD-A3FA-82DFCC33F032}" type="pres">
      <dgm:prSet presAssocID="{C1AC69E8-936D-4E92-AC18-FF1F9B71ABF6}" presName="node" presStyleLbl="node1" presStyleIdx="2" presStyleCnt="9">
        <dgm:presLayoutVars>
          <dgm:bulletEnabled val="1"/>
        </dgm:presLayoutVars>
      </dgm:prSet>
      <dgm:spPr/>
    </dgm:pt>
    <dgm:pt modelId="{14491DED-A41A-42E0-A168-E7040B400B03}" type="pres">
      <dgm:prSet presAssocID="{3F93B43A-DE8A-4DA5-8378-ADBD147389FF}" presName="sibTrans" presStyleLbl="bgSibTrans2D1" presStyleIdx="2" presStyleCnt="8"/>
      <dgm:spPr/>
    </dgm:pt>
    <dgm:pt modelId="{8EF8E02D-539F-408C-93BC-88D1320255C7}" type="pres">
      <dgm:prSet presAssocID="{8A28BA0C-2FB1-4972-A177-DA8CA0EDA873}" presName="compNode" presStyleCnt="0"/>
      <dgm:spPr/>
    </dgm:pt>
    <dgm:pt modelId="{F3F309B1-19F8-4EE0-A02E-F17027D2361F}" type="pres">
      <dgm:prSet presAssocID="{8A28BA0C-2FB1-4972-A177-DA8CA0EDA873}" presName="dummyConnPt" presStyleCnt="0"/>
      <dgm:spPr/>
    </dgm:pt>
    <dgm:pt modelId="{141A9BD8-BBD9-4D42-8316-D12442009F84}" type="pres">
      <dgm:prSet presAssocID="{8A28BA0C-2FB1-4972-A177-DA8CA0EDA873}" presName="node" presStyleLbl="node1" presStyleIdx="3" presStyleCnt="9">
        <dgm:presLayoutVars>
          <dgm:bulletEnabled val="1"/>
        </dgm:presLayoutVars>
      </dgm:prSet>
      <dgm:spPr/>
    </dgm:pt>
    <dgm:pt modelId="{C96D95A0-75A7-4AE2-9A01-05C82A071F99}" type="pres">
      <dgm:prSet presAssocID="{CF3C56A3-9A27-4E79-94B0-F178B0251495}" presName="sibTrans" presStyleLbl="bgSibTrans2D1" presStyleIdx="3" presStyleCnt="8"/>
      <dgm:spPr/>
    </dgm:pt>
    <dgm:pt modelId="{61AF0EB4-BBFD-4A21-86FB-35CA97533048}" type="pres">
      <dgm:prSet presAssocID="{574DE237-363E-4D6D-9E2D-A3A980E64A64}" presName="compNode" presStyleCnt="0"/>
      <dgm:spPr/>
    </dgm:pt>
    <dgm:pt modelId="{1B3B3927-72C8-4E06-933D-E447C6A7D1C4}" type="pres">
      <dgm:prSet presAssocID="{574DE237-363E-4D6D-9E2D-A3A980E64A64}" presName="dummyConnPt" presStyleCnt="0"/>
      <dgm:spPr/>
    </dgm:pt>
    <dgm:pt modelId="{C1ED55BC-0430-448E-895B-19076AF40C8F}" type="pres">
      <dgm:prSet presAssocID="{574DE237-363E-4D6D-9E2D-A3A980E64A64}" presName="node" presStyleLbl="node1" presStyleIdx="4" presStyleCnt="9">
        <dgm:presLayoutVars>
          <dgm:bulletEnabled val="1"/>
        </dgm:presLayoutVars>
      </dgm:prSet>
      <dgm:spPr/>
    </dgm:pt>
    <dgm:pt modelId="{29C295B0-383A-44F8-9278-0BBA84DC669F}" type="pres">
      <dgm:prSet presAssocID="{CBECC66E-DBD8-4CA2-BB10-0AFCAB2D38F3}" presName="sibTrans" presStyleLbl="bgSibTrans2D1" presStyleIdx="4" presStyleCnt="8"/>
      <dgm:spPr/>
    </dgm:pt>
    <dgm:pt modelId="{CA5D2D19-F551-4345-B4D0-455FB5AC0BCC}" type="pres">
      <dgm:prSet presAssocID="{BBA72866-1666-40E1-AA9B-8DD395C4926F}" presName="compNode" presStyleCnt="0"/>
      <dgm:spPr/>
    </dgm:pt>
    <dgm:pt modelId="{832081F8-9FD9-4CB2-8DB3-810C5A10FB10}" type="pres">
      <dgm:prSet presAssocID="{BBA72866-1666-40E1-AA9B-8DD395C4926F}" presName="dummyConnPt" presStyleCnt="0"/>
      <dgm:spPr/>
    </dgm:pt>
    <dgm:pt modelId="{349699CA-70FE-4550-B9FC-F47C82018241}" type="pres">
      <dgm:prSet presAssocID="{BBA72866-1666-40E1-AA9B-8DD395C4926F}" presName="node" presStyleLbl="node1" presStyleIdx="5" presStyleCnt="9">
        <dgm:presLayoutVars>
          <dgm:bulletEnabled val="1"/>
        </dgm:presLayoutVars>
      </dgm:prSet>
      <dgm:spPr/>
    </dgm:pt>
    <dgm:pt modelId="{AC49BD1F-E727-4BF0-9CFA-70C6784AA2D0}" type="pres">
      <dgm:prSet presAssocID="{FBDFC7A2-75A1-456B-96BD-6E5513CE83B3}" presName="sibTrans" presStyleLbl="bgSibTrans2D1" presStyleIdx="5" presStyleCnt="8"/>
      <dgm:spPr/>
    </dgm:pt>
    <dgm:pt modelId="{228423BC-DC4F-4C85-BF26-FD2A8A6FE3EB}" type="pres">
      <dgm:prSet presAssocID="{77FBB8B2-8737-444F-9952-75B282B26681}" presName="compNode" presStyleCnt="0"/>
      <dgm:spPr/>
    </dgm:pt>
    <dgm:pt modelId="{7854596D-6B1B-4616-89DF-1C16B8BB8D73}" type="pres">
      <dgm:prSet presAssocID="{77FBB8B2-8737-444F-9952-75B282B26681}" presName="dummyConnPt" presStyleCnt="0"/>
      <dgm:spPr/>
    </dgm:pt>
    <dgm:pt modelId="{D5D3B724-5724-4D1A-8F9C-24F6D8D97F1B}" type="pres">
      <dgm:prSet presAssocID="{77FBB8B2-8737-444F-9952-75B282B26681}" presName="node" presStyleLbl="node1" presStyleIdx="6" presStyleCnt="9">
        <dgm:presLayoutVars>
          <dgm:bulletEnabled val="1"/>
        </dgm:presLayoutVars>
      </dgm:prSet>
      <dgm:spPr/>
    </dgm:pt>
    <dgm:pt modelId="{AF6A07A8-7FBD-4808-B49E-1F93D5A8829C}" type="pres">
      <dgm:prSet presAssocID="{2281EFEC-D893-42D3-BDB0-F39332D42482}" presName="sibTrans" presStyleLbl="bgSibTrans2D1" presStyleIdx="6" presStyleCnt="8"/>
      <dgm:spPr/>
    </dgm:pt>
    <dgm:pt modelId="{1204F2FE-C208-420D-BE0D-F93684B2436B}" type="pres">
      <dgm:prSet presAssocID="{FF80359F-6FA4-4FF4-BDC5-658CCD6D835B}" presName="compNode" presStyleCnt="0"/>
      <dgm:spPr/>
    </dgm:pt>
    <dgm:pt modelId="{DA31ECD7-45B9-4D7C-943A-52FF98E8ED82}" type="pres">
      <dgm:prSet presAssocID="{FF80359F-6FA4-4FF4-BDC5-658CCD6D835B}" presName="dummyConnPt" presStyleCnt="0"/>
      <dgm:spPr/>
    </dgm:pt>
    <dgm:pt modelId="{6368373B-B58C-46C0-A4D0-5895EA39E12A}" type="pres">
      <dgm:prSet presAssocID="{FF80359F-6FA4-4FF4-BDC5-658CCD6D835B}" presName="node" presStyleLbl="node1" presStyleIdx="7" presStyleCnt="9">
        <dgm:presLayoutVars>
          <dgm:bulletEnabled val="1"/>
        </dgm:presLayoutVars>
      </dgm:prSet>
      <dgm:spPr/>
    </dgm:pt>
    <dgm:pt modelId="{2A1BF08F-1494-42D1-8004-FAB90059BDAC}" type="pres">
      <dgm:prSet presAssocID="{EDA71EBB-EFD3-43AA-96E8-8A24F5893A48}" presName="sibTrans" presStyleLbl="bgSibTrans2D1" presStyleIdx="7" presStyleCnt="8"/>
      <dgm:spPr/>
    </dgm:pt>
    <dgm:pt modelId="{619BE8FB-FDE6-419B-97F3-D07214AC1CF6}" type="pres">
      <dgm:prSet presAssocID="{D8FC9AED-E49B-472F-B6D1-D039B21B35B5}" presName="compNode" presStyleCnt="0"/>
      <dgm:spPr/>
    </dgm:pt>
    <dgm:pt modelId="{FC90C7A8-338A-49A2-B472-78880055F1E3}" type="pres">
      <dgm:prSet presAssocID="{D8FC9AED-E49B-472F-B6D1-D039B21B35B5}" presName="dummyConnPt" presStyleCnt="0"/>
      <dgm:spPr/>
    </dgm:pt>
    <dgm:pt modelId="{A15C946B-00A7-4D9A-BAA2-723B5C7A1AE5}" type="pres">
      <dgm:prSet presAssocID="{D8FC9AED-E49B-472F-B6D1-D039B21B35B5}" presName="node" presStyleLbl="node1" presStyleIdx="8" presStyleCnt="9">
        <dgm:presLayoutVars>
          <dgm:bulletEnabled val="1"/>
        </dgm:presLayoutVars>
      </dgm:prSet>
      <dgm:spPr/>
    </dgm:pt>
  </dgm:ptLst>
  <dgm:cxnLst>
    <dgm:cxn modelId="{10F1470A-56A8-498B-A4DE-EECAAF5C039E}" type="presOf" srcId="{FA54A30E-4918-47BF-917C-C09DFC59981A}" destId="{09878350-00B2-4574-9AF1-00DC4103F168}" srcOrd="0" destOrd="0" presId="urn:microsoft.com/office/officeart/2005/8/layout/bProcess4"/>
    <dgm:cxn modelId="{C586A30E-DDAA-4958-9000-ABBC573AF9B9}" type="presOf" srcId="{77FBB8B2-8737-444F-9952-75B282B26681}" destId="{D5D3B724-5724-4D1A-8F9C-24F6D8D97F1B}" srcOrd="0" destOrd="0" presId="urn:microsoft.com/office/officeart/2005/8/layout/bProcess4"/>
    <dgm:cxn modelId="{3C06DB15-BD50-4267-BB96-611F8951E2C8}" type="presOf" srcId="{C1AC69E8-936D-4E92-AC18-FF1F9B71ABF6}" destId="{62DCC334-FA62-45AD-A3FA-82DFCC33F032}" srcOrd="0" destOrd="0" presId="urn:microsoft.com/office/officeart/2005/8/layout/bProcess4"/>
    <dgm:cxn modelId="{1CF19217-F759-4072-895D-10C4EF4B715F}" type="presOf" srcId="{574DE237-363E-4D6D-9E2D-A3A980E64A64}" destId="{C1ED55BC-0430-448E-895B-19076AF40C8F}" srcOrd="0" destOrd="0" presId="urn:microsoft.com/office/officeart/2005/8/layout/bProcess4"/>
    <dgm:cxn modelId="{2B0CBA1D-F14B-4669-A872-8E4B0C66BADA}" type="presOf" srcId="{D8FC9AED-E49B-472F-B6D1-D039B21B35B5}" destId="{A15C946B-00A7-4D9A-BAA2-723B5C7A1AE5}" srcOrd="0" destOrd="0" presId="urn:microsoft.com/office/officeart/2005/8/layout/bProcess4"/>
    <dgm:cxn modelId="{2F8B0123-1090-45DE-A590-16E787DD7F31}" srcId="{FA54A30E-4918-47BF-917C-C09DFC59981A}" destId="{FF80359F-6FA4-4FF4-BDC5-658CCD6D835B}" srcOrd="7" destOrd="0" parTransId="{02ABB91D-5AD6-41F8-A911-BFF08BA4B3C4}" sibTransId="{EDA71EBB-EFD3-43AA-96E8-8A24F5893A48}"/>
    <dgm:cxn modelId="{4650C72D-C4E4-4396-A7FF-0DC201CF41B8}" type="presOf" srcId="{CF3C56A3-9A27-4E79-94B0-F178B0251495}" destId="{C96D95A0-75A7-4AE2-9A01-05C82A071F99}" srcOrd="0" destOrd="0" presId="urn:microsoft.com/office/officeart/2005/8/layout/bProcess4"/>
    <dgm:cxn modelId="{2C3EE630-B9E2-4C4F-A54B-1C4389DAB783}" srcId="{FA54A30E-4918-47BF-917C-C09DFC59981A}" destId="{BBA72866-1666-40E1-AA9B-8DD395C4926F}" srcOrd="5" destOrd="0" parTransId="{3F5F7916-0B36-44FA-A08E-CFC7AA2C1E54}" sibTransId="{FBDFC7A2-75A1-456B-96BD-6E5513CE83B3}"/>
    <dgm:cxn modelId="{3E0CCB36-9B00-4961-9C37-562F35B3D8BE}" srcId="{FA54A30E-4918-47BF-917C-C09DFC59981A}" destId="{3778DA49-351D-4E4B-B01A-25D4CF2C27D0}" srcOrd="1" destOrd="0" parTransId="{A6098B1D-040D-4FB3-BDB9-B9CAD17F33E0}" sibTransId="{832E5302-23ED-4A3E-9534-1DB617858A4F}"/>
    <dgm:cxn modelId="{0C51293E-3711-4F6A-B18A-C49AB7FF7E5E}" srcId="{FA54A30E-4918-47BF-917C-C09DFC59981A}" destId="{77FBB8B2-8737-444F-9952-75B282B26681}" srcOrd="6" destOrd="0" parTransId="{8E9F6111-447E-47CB-B4E7-11F0A082EF1B}" sibTransId="{2281EFEC-D893-42D3-BDB0-F39332D42482}"/>
    <dgm:cxn modelId="{36DB9561-D884-46D4-8657-B9B44FBE1591}" srcId="{FA54A30E-4918-47BF-917C-C09DFC59981A}" destId="{8A28BA0C-2FB1-4972-A177-DA8CA0EDA873}" srcOrd="3" destOrd="0" parTransId="{42A68104-D23F-4A82-A6FA-574F422D7DD2}" sibTransId="{CF3C56A3-9A27-4E79-94B0-F178B0251495}"/>
    <dgm:cxn modelId="{70CD7862-B9F3-47E1-9D1C-E3CF10128B33}" type="presOf" srcId="{65E87B0E-DBB2-46D0-BD32-E075B3840BC8}" destId="{D162DF60-689A-4A79-B651-0A40F411408D}" srcOrd="0" destOrd="0" presId="urn:microsoft.com/office/officeart/2005/8/layout/bProcess4"/>
    <dgm:cxn modelId="{A46F1946-D9F9-4254-B73D-448CFA51A290}" srcId="{FA54A30E-4918-47BF-917C-C09DFC59981A}" destId="{574DE237-363E-4D6D-9E2D-A3A980E64A64}" srcOrd="4" destOrd="0" parTransId="{C7A9BE17-F7BB-46B4-9265-96BCBA4D4C59}" sibTransId="{CBECC66E-DBD8-4CA2-BB10-0AFCAB2D38F3}"/>
    <dgm:cxn modelId="{227E5748-B829-4168-BF7B-EE3A934A5E00}" type="presOf" srcId="{3F93B43A-DE8A-4DA5-8378-ADBD147389FF}" destId="{14491DED-A41A-42E0-A168-E7040B400B03}" srcOrd="0" destOrd="0" presId="urn:microsoft.com/office/officeart/2005/8/layout/bProcess4"/>
    <dgm:cxn modelId="{EEBD1471-013B-4080-AC75-1917A3BACFA9}" srcId="{FA54A30E-4918-47BF-917C-C09DFC59981A}" destId="{65E87B0E-DBB2-46D0-BD32-E075B3840BC8}" srcOrd="0" destOrd="0" parTransId="{B03B3812-DF92-4B69-B837-8CEBF4E40B5E}" sibTransId="{491B9AB9-7515-4ACB-9BB6-0F761BD8A1D8}"/>
    <dgm:cxn modelId="{1DD48E75-E4B5-4C2F-B4B2-3D76358F9462}" type="presOf" srcId="{491B9AB9-7515-4ACB-9BB6-0F761BD8A1D8}" destId="{27309718-9986-4299-A53C-7E4A50D6F561}" srcOrd="0" destOrd="0" presId="urn:microsoft.com/office/officeart/2005/8/layout/bProcess4"/>
    <dgm:cxn modelId="{4AD55958-2B38-4AED-8A92-BB53B6A6FC7D}" srcId="{FA54A30E-4918-47BF-917C-C09DFC59981A}" destId="{D8FC9AED-E49B-472F-B6D1-D039B21B35B5}" srcOrd="8" destOrd="0" parTransId="{4D6F7FC4-77D0-4AE1-AD0F-68770F263AAB}" sibTransId="{427685A7-615F-48CF-88D6-8FE01B88A3B9}"/>
    <dgm:cxn modelId="{BAF1AF59-4293-4903-9B14-FECB20BCB862}" type="presOf" srcId="{2281EFEC-D893-42D3-BDB0-F39332D42482}" destId="{AF6A07A8-7FBD-4808-B49E-1F93D5A8829C}" srcOrd="0" destOrd="0" presId="urn:microsoft.com/office/officeart/2005/8/layout/bProcess4"/>
    <dgm:cxn modelId="{0AE6AF86-10CD-4F32-AD4F-FF224C0EDA60}" type="presOf" srcId="{FBDFC7A2-75A1-456B-96BD-6E5513CE83B3}" destId="{AC49BD1F-E727-4BF0-9CFA-70C6784AA2D0}" srcOrd="0" destOrd="0" presId="urn:microsoft.com/office/officeart/2005/8/layout/bProcess4"/>
    <dgm:cxn modelId="{A17B3988-81B1-4131-A2EF-3FECD703B64E}" type="presOf" srcId="{8A28BA0C-2FB1-4972-A177-DA8CA0EDA873}" destId="{141A9BD8-BBD9-4D42-8316-D12442009F84}" srcOrd="0" destOrd="0" presId="urn:microsoft.com/office/officeart/2005/8/layout/bProcess4"/>
    <dgm:cxn modelId="{C2D41597-83A9-4962-A299-9DACC03CD6E3}" type="presOf" srcId="{3778DA49-351D-4E4B-B01A-25D4CF2C27D0}" destId="{79722C5E-262D-4D11-BCD7-17211EC08523}" srcOrd="0" destOrd="0" presId="urn:microsoft.com/office/officeart/2005/8/layout/bProcess4"/>
    <dgm:cxn modelId="{A2BCCB9B-B8D6-4917-BFCA-709FB10574C4}" type="presOf" srcId="{FF80359F-6FA4-4FF4-BDC5-658CCD6D835B}" destId="{6368373B-B58C-46C0-A4D0-5895EA39E12A}" srcOrd="0" destOrd="0" presId="urn:microsoft.com/office/officeart/2005/8/layout/bProcess4"/>
    <dgm:cxn modelId="{BE03159C-B796-4298-A90C-44D070D03D80}" type="presOf" srcId="{BBA72866-1666-40E1-AA9B-8DD395C4926F}" destId="{349699CA-70FE-4550-B9FC-F47C82018241}" srcOrd="0" destOrd="0" presId="urn:microsoft.com/office/officeart/2005/8/layout/bProcess4"/>
    <dgm:cxn modelId="{3EC7FA9C-E1EA-4FC2-BEB2-4E151456813A}" srcId="{FA54A30E-4918-47BF-917C-C09DFC59981A}" destId="{C1AC69E8-936D-4E92-AC18-FF1F9B71ABF6}" srcOrd="2" destOrd="0" parTransId="{BE0E7335-7730-45B4-9EFA-D8CC238DC4B7}" sibTransId="{3F93B43A-DE8A-4DA5-8378-ADBD147389FF}"/>
    <dgm:cxn modelId="{705385B5-F1EF-4CB7-B719-EC50FD66E3E8}" type="presOf" srcId="{832E5302-23ED-4A3E-9534-1DB617858A4F}" destId="{0BA2E7F4-3924-4408-8A7E-8762E12734C2}" srcOrd="0" destOrd="0" presId="urn:microsoft.com/office/officeart/2005/8/layout/bProcess4"/>
    <dgm:cxn modelId="{B8BCCCCB-45B5-4153-B24F-50B70ADFC912}" type="presOf" srcId="{EDA71EBB-EFD3-43AA-96E8-8A24F5893A48}" destId="{2A1BF08F-1494-42D1-8004-FAB90059BDAC}" srcOrd="0" destOrd="0" presId="urn:microsoft.com/office/officeart/2005/8/layout/bProcess4"/>
    <dgm:cxn modelId="{6B0EC5FF-951A-4684-8CE0-DA2B85FE6BD5}" type="presOf" srcId="{CBECC66E-DBD8-4CA2-BB10-0AFCAB2D38F3}" destId="{29C295B0-383A-44F8-9278-0BBA84DC669F}" srcOrd="0" destOrd="0" presId="urn:microsoft.com/office/officeart/2005/8/layout/bProcess4"/>
    <dgm:cxn modelId="{D5FFE7A9-E795-44BA-A4E3-7288D44FED85}" type="presParOf" srcId="{09878350-00B2-4574-9AF1-00DC4103F168}" destId="{61EAA9A9-05E9-43BA-AAFB-00D32FE360AE}" srcOrd="0" destOrd="0" presId="urn:microsoft.com/office/officeart/2005/8/layout/bProcess4"/>
    <dgm:cxn modelId="{EEFAF376-3600-415A-AFEB-4BAF4D1484E1}" type="presParOf" srcId="{61EAA9A9-05E9-43BA-AAFB-00D32FE360AE}" destId="{CBA89CC8-4623-4A1B-8FDA-D491975E895C}" srcOrd="0" destOrd="0" presId="urn:microsoft.com/office/officeart/2005/8/layout/bProcess4"/>
    <dgm:cxn modelId="{DD341BA6-4DC0-403B-B247-37653B42D651}" type="presParOf" srcId="{61EAA9A9-05E9-43BA-AAFB-00D32FE360AE}" destId="{D162DF60-689A-4A79-B651-0A40F411408D}" srcOrd="1" destOrd="0" presId="urn:microsoft.com/office/officeart/2005/8/layout/bProcess4"/>
    <dgm:cxn modelId="{F919BB37-5B04-435A-A0BF-AFCDB582B8B2}" type="presParOf" srcId="{09878350-00B2-4574-9AF1-00DC4103F168}" destId="{27309718-9986-4299-A53C-7E4A50D6F561}" srcOrd="1" destOrd="0" presId="urn:microsoft.com/office/officeart/2005/8/layout/bProcess4"/>
    <dgm:cxn modelId="{059B267B-ACD0-4611-AFBD-492ED770D982}" type="presParOf" srcId="{09878350-00B2-4574-9AF1-00DC4103F168}" destId="{3693AF69-43D3-430A-9013-2BA76C5AF3A5}" srcOrd="2" destOrd="0" presId="urn:microsoft.com/office/officeart/2005/8/layout/bProcess4"/>
    <dgm:cxn modelId="{792FB6D5-4F60-43B2-83CF-048A3572C348}" type="presParOf" srcId="{3693AF69-43D3-430A-9013-2BA76C5AF3A5}" destId="{BEB8DBC0-80D5-4FC8-AF27-8C7703463CBB}" srcOrd="0" destOrd="0" presId="urn:microsoft.com/office/officeart/2005/8/layout/bProcess4"/>
    <dgm:cxn modelId="{2882FA4F-2AC6-47F5-94B7-3A1F7A97BE59}" type="presParOf" srcId="{3693AF69-43D3-430A-9013-2BA76C5AF3A5}" destId="{79722C5E-262D-4D11-BCD7-17211EC08523}" srcOrd="1" destOrd="0" presId="urn:microsoft.com/office/officeart/2005/8/layout/bProcess4"/>
    <dgm:cxn modelId="{8EE1D899-2614-4036-AADD-7DBBA283733C}" type="presParOf" srcId="{09878350-00B2-4574-9AF1-00DC4103F168}" destId="{0BA2E7F4-3924-4408-8A7E-8762E12734C2}" srcOrd="3" destOrd="0" presId="urn:microsoft.com/office/officeart/2005/8/layout/bProcess4"/>
    <dgm:cxn modelId="{F4196399-0EB8-4500-84F4-4EFBAB3660D7}" type="presParOf" srcId="{09878350-00B2-4574-9AF1-00DC4103F168}" destId="{45ABA67E-2FA4-438B-9CC0-9CCD3207B518}" srcOrd="4" destOrd="0" presId="urn:microsoft.com/office/officeart/2005/8/layout/bProcess4"/>
    <dgm:cxn modelId="{4E900DA8-13C9-44B5-A880-7BE1C975D1FA}" type="presParOf" srcId="{45ABA67E-2FA4-438B-9CC0-9CCD3207B518}" destId="{4688F379-841B-417B-9E3E-7CD8ABF14E97}" srcOrd="0" destOrd="0" presId="urn:microsoft.com/office/officeart/2005/8/layout/bProcess4"/>
    <dgm:cxn modelId="{79293B8B-409A-41C0-A6E5-A09ACA576791}" type="presParOf" srcId="{45ABA67E-2FA4-438B-9CC0-9CCD3207B518}" destId="{62DCC334-FA62-45AD-A3FA-82DFCC33F032}" srcOrd="1" destOrd="0" presId="urn:microsoft.com/office/officeart/2005/8/layout/bProcess4"/>
    <dgm:cxn modelId="{AD867F56-D90D-4100-A154-A35FF193F0FB}" type="presParOf" srcId="{09878350-00B2-4574-9AF1-00DC4103F168}" destId="{14491DED-A41A-42E0-A168-E7040B400B03}" srcOrd="5" destOrd="0" presId="urn:microsoft.com/office/officeart/2005/8/layout/bProcess4"/>
    <dgm:cxn modelId="{2B63980C-9778-449D-AB5C-6C4352B3C875}" type="presParOf" srcId="{09878350-00B2-4574-9AF1-00DC4103F168}" destId="{8EF8E02D-539F-408C-93BC-88D1320255C7}" srcOrd="6" destOrd="0" presId="urn:microsoft.com/office/officeart/2005/8/layout/bProcess4"/>
    <dgm:cxn modelId="{8C40EF82-40D8-49B6-A9A5-926475DCED6A}" type="presParOf" srcId="{8EF8E02D-539F-408C-93BC-88D1320255C7}" destId="{F3F309B1-19F8-4EE0-A02E-F17027D2361F}" srcOrd="0" destOrd="0" presId="urn:microsoft.com/office/officeart/2005/8/layout/bProcess4"/>
    <dgm:cxn modelId="{9353BEAE-B106-42B1-B11B-19086B61807F}" type="presParOf" srcId="{8EF8E02D-539F-408C-93BC-88D1320255C7}" destId="{141A9BD8-BBD9-4D42-8316-D12442009F84}" srcOrd="1" destOrd="0" presId="urn:microsoft.com/office/officeart/2005/8/layout/bProcess4"/>
    <dgm:cxn modelId="{6569F1B6-481F-407E-BEC6-CAB44B0222BE}" type="presParOf" srcId="{09878350-00B2-4574-9AF1-00DC4103F168}" destId="{C96D95A0-75A7-4AE2-9A01-05C82A071F99}" srcOrd="7" destOrd="0" presId="urn:microsoft.com/office/officeart/2005/8/layout/bProcess4"/>
    <dgm:cxn modelId="{BFD72F5F-3EC7-4BC6-8D83-97771764B47A}" type="presParOf" srcId="{09878350-00B2-4574-9AF1-00DC4103F168}" destId="{61AF0EB4-BBFD-4A21-86FB-35CA97533048}" srcOrd="8" destOrd="0" presId="urn:microsoft.com/office/officeart/2005/8/layout/bProcess4"/>
    <dgm:cxn modelId="{E818BE4A-B3AD-40E9-BEA5-712685969454}" type="presParOf" srcId="{61AF0EB4-BBFD-4A21-86FB-35CA97533048}" destId="{1B3B3927-72C8-4E06-933D-E447C6A7D1C4}" srcOrd="0" destOrd="0" presId="urn:microsoft.com/office/officeart/2005/8/layout/bProcess4"/>
    <dgm:cxn modelId="{DEEAA6A7-04AB-4F39-8A7D-1A4028BF5B37}" type="presParOf" srcId="{61AF0EB4-BBFD-4A21-86FB-35CA97533048}" destId="{C1ED55BC-0430-448E-895B-19076AF40C8F}" srcOrd="1" destOrd="0" presId="urn:microsoft.com/office/officeart/2005/8/layout/bProcess4"/>
    <dgm:cxn modelId="{98370245-90D5-4774-B9ED-76E70D45FB39}" type="presParOf" srcId="{09878350-00B2-4574-9AF1-00DC4103F168}" destId="{29C295B0-383A-44F8-9278-0BBA84DC669F}" srcOrd="9" destOrd="0" presId="urn:microsoft.com/office/officeart/2005/8/layout/bProcess4"/>
    <dgm:cxn modelId="{F728440E-93ED-4B89-8335-B1E71A49F96D}" type="presParOf" srcId="{09878350-00B2-4574-9AF1-00DC4103F168}" destId="{CA5D2D19-F551-4345-B4D0-455FB5AC0BCC}" srcOrd="10" destOrd="0" presId="urn:microsoft.com/office/officeart/2005/8/layout/bProcess4"/>
    <dgm:cxn modelId="{82C8377E-FC1B-4E5E-9255-3F08FD18C715}" type="presParOf" srcId="{CA5D2D19-F551-4345-B4D0-455FB5AC0BCC}" destId="{832081F8-9FD9-4CB2-8DB3-810C5A10FB10}" srcOrd="0" destOrd="0" presId="urn:microsoft.com/office/officeart/2005/8/layout/bProcess4"/>
    <dgm:cxn modelId="{72F0C500-DE2F-46B5-8D3D-05BE92315543}" type="presParOf" srcId="{CA5D2D19-F551-4345-B4D0-455FB5AC0BCC}" destId="{349699CA-70FE-4550-B9FC-F47C82018241}" srcOrd="1" destOrd="0" presId="urn:microsoft.com/office/officeart/2005/8/layout/bProcess4"/>
    <dgm:cxn modelId="{ECB64C1D-70F0-4882-9CCC-26C6198BEBF0}" type="presParOf" srcId="{09878350-00B2-4574-9AF1-00DC4103F168}" destId="{AC49BD1F-E727-4BF0-9CFA-70C6784AA2D0}" srcOrd="11" destOrd="0" presId="urn:microsoft.com/office/officeart/2005/8/layout/bProcess4"/>
    <dgm:cxn modelId="{D2231671-5FB0-4132-92DE-18700D4DC458}" type="presParOf" srcId="{09878350-00B2-4574-9AF1-00DC4103F168}" destId="{228423BC-DC4F-4C85-BF26-FD2A8A6FE3EB}" srcOrd="12" destOrd="0" presId="urn:microsoft.com/office/officeart/2005/8/layout/bProcess4"/>
    <dgm:cxn modelId="{B9E9A243-C3EA-4245-B735-B93DD945F6EF}" type="presParOf" srcId="{228423BC-DC4F-4C85-BF26-FD2A8A6FE3EB}" destId="{7854596D-6B1B-4616-89DF-1C16B8BB8D73}" srcOrd="0" destOrd="0" presId="urn:microsoft.com/office/officeart/2005/8/layout/bProcess4"/>
    <dgm:cxn modelId="{D1F96E44-A34E-4B46-B89C-9079C3EFD491}" type="presParOf" srcId="{228423BC-DC4F-4C85-BF26-FD2A8A6FE3EB}" destId="{D5D3B724-5724-4D1A-8F9C-24F6D8D97F1B}" srcOrd="1" destOrd="0" presId="urn:microsoft.com/office/officeart/2005/8/layout/bProcess4"/>
    <dgm:cxn modelId="{989E4237-CE31-4B98-8293-02AB0E1E4825}" type="presParOf" srcId="{09878350-00B2-4574-9AF1-00DC4103F168}" destId="{AF6A07A8-7FBD-4808-B49E-1F93D5A8829C}" srcOrd="13" destOrd="0" presId="urn:microsoft.com/office/officeart/2005/8/layout/bProcess4"/>
    <dgm:cxn modelId="{902EAA8C-E344-4D1C-A526-B7054C9ED8BA}" type="presParOf" srcId="{09878350-00B2-4574-9AF1-00DC4103F168}" destId="{1204F2FE-C208-420D-BE0D-F93684B2436B}" srcOrd="14" destOrd="0" presId="urn:microsoft.com/office/officeart/2005/8/layout/bProcess4"/>
    <dgm:cxn modelId="{82549133-DE05-4974-93E2-E2218D53A9C7}" type="presParOf" srcId="{1204F2FE-C208-420D-BE0D-F93684B2436B}" destId="{DA31ECD7-45B9-4D7C-943A-52FF98E8ED82}" srcOrd="0" destOrd="0" presId="urn:microsoft.com/office/officeart/2005/8/layout/bProcess4"/>
    <dgm:cxn modelId="{1B992F6A-46D8-4C01-9DFD-A24641D6F477}" type="presParOf" srcId="{1204F2FE-C208-420D-BE0D-F93684B2436B}" destId="{6368373B-B58C-46C0-A4D0-5895EA39E12A}" srcOrd="1" destOrd="0" presId="urn:microsoft.com/office/officeart/2005/8/layout/bProcess4"/>
    <dgm:cxn modelId="{AD0FCCFF-CEE0-4796-A1E2-4AE5FC67707F}" type="presParOf" srcId="{09878350-00B2-4574-9AF1-00DC4103F168}" destId="{2A1BF08F-1494-42D1-8004-FAB90059BDAC}" srcOrd="15" destOrd="0" presId="urn:microsoft.com/office/officeart/2005/8/layout/bProcess4"/>
    <dgm:cxn modelId="{E9BE6D3F-8758-437E-BD07-77F1AE143D32}" type="presParOf" srcId="{09878350-00B2-4574-9AF1-00DC4103F168}" destId="{619BE8FB-FDE6-419B-97F3-D07214AC1CF6}" srcOrd="16" destOrd="0" presId="urn:microsoft.com/office/officeart/2005/8/layout/bProcess4"/>
    <dgm:cxn modelId="{2449260F-0A7A-44F5-828E-82BA0DB7A10A}" type="presParOf" srcId="{619BE8FB-FDE6-419B-97F3-D07214AC1CF6}" destId="{FC90C7A8-338A-49A2-B472-78880055F1E3}" srcOrd="0" destOrd="0" presId="urn:microsoft.com/office/officeart/2005/8/layout/bProcess4"/>
    <dgm:cxn modelId="{78AE5AFA-03DD-4C5D-BCF7-88274A60D17E}" type="presParOf" srcId="{619BE8FB-FDE6-419B-97F3-D07214AC1CF6}" destId="{A15C946B-00A7-4D9A-BAA2-723B5C7A1AE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54A30E-4918-47BF-917C-C09DFC59981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3778DA49-351D-4E4B-B01A-25D4CF2C27D0}">
      <dgm:prSet phldrT="[Text]"/>
      <dgm:spPr/>
      <dgm:t>
        <a:bodyPr/>
        <a:lstStyle/>
        <a:p>
          <a:r>
            <a:rPr lang="en-US" dirty="0"/>
            <a:t>Identify the REST API supported URL</a:t>
          </a:r>
          <a:endParaRPr lang="en-GB" dirty="0"/>
        </a:p>
      </dgm:t>
    </dgm:pt>
    <dgm:pt modelId="{A6098B1D-040D-4FB3-BDB9-B9CAD17F33E0}" type="parTrans" cxnId="{3E0CCB36-9B00-4961-9C37-562F35B3D8BE}">
      <dgm:prSet/>
      <dgm:spPr/>
      <dgm:t>
        <a:bodyPr/>
        <a:lstStyle/>
        <a:p>
          <a:endParaRPr lang="en-GB"/>
        </a:p>
      </dgm:t>
    </dgm:pt>
    <dgm:pt modelId="{832E5302-23ED-4A3E-9534-1DB617858A4F}" type="sibTrans" cxnId="{3E0CCB36-9B00-4961-9C37-562F35B3D8BE}">
      <dgm:prSet/>
      <dgm:spPr/>
      <dgm:t>
        <a:bodyPr/>
        <a:lstStyle/>
        <a:p>
          <a:endParaRPr lang="en-GB"/>
        </a:p>
      </dgm:t>
    </dgm:pt>
    <dgm:pt modelId="{C1AC69E8-936D-4E92-AC18-FF1F9B71ABF6}">
      <dgm:prSet phldrT="[Text]"/>
      <dgm:spPr/>
      <dgm:t>
        <a:bodyPr/>
        <a:lstStyle/>
        <a:p>
          <a:r>
            <a:rPr lang="en-US" dirty="0"/>
            <a:t>Call the GET request</a:t>
          </a:r>
          <a:endParaRPr lang="en-GB" dirty="0"/>
        </a:p>
      </dgm:t>
    </dgm:pt>
    <dgm:pt modelId="{BE0E7335-7730-45B4-9EFA-D8CC238DC4B7}" type="parTrans" cxnId="{3EC7FA9C-E1EA-4FC2-BEB2-4E151456813A}">
      <dgm:prSet/>
      <dgm:spPr/>
      <dgm:t>
        <a:bodyPr/>
        <a:lstStyle/>
        <a:p>
          <a:endParaRPr lang="en-GB"/>
        </a:p>
      </dgm:t>
    </dgm:pt>
    <dgm:pt modelId="{3F93B43A-DE8A-4DA5-8378-ADBD147389FF}" type="sibTrans" cxnId="{3EC7FA9C-E1EA-4FC2-BEB2-4E151456813A}">
      <dgm:prSet/>
      <dgm:spPr/>
      <dgm:t>
        <a:bodyPr/>
        <a:lstStyle/>
        <a:p>
          <a:endParaRPr lang="en-GB"/>
        </a:p>
      </dgm:t>
    </dgm:pt>
    <dgm:pt modelId="{8A28BA0C-2FB1-4972-A177-DA8CA0EDA873}">
      <dgm:prSet phldrT="[Text]"/>
      <dgm:spPr/>
      <dgm:t>
        <a:bodyPr/>
        <a:lstStyle/>
        <a:p>
          <a:r>
            <a:rPr lang="en-US" dirty="0"/>
            <a:t>Check if the status code is 200</a:t>
          </a:r>
          <a:endParaRPr lang="en-GB" dirty="0"/>
        </a:p>
      </dgm:t>
    </dgm:pt>
    <dgm:pt modelId="{42A68104-D23F-4A82-A6FA-574F422D7DD2}" type="parTrans" cxnId="{36DB9561-D884-46D4-8657-B9B44FBE1591}">
      <dgm:prSet/>
      <dgm:spPr/>
      <dgm:t>
        <a:bodyPr/>
        <a:lstStyle/>
        <a:p>
          <a:endParaRPr lang="en-GB"/>
        </a:p>
      </dgm:t>
    </dgm:pt>
    <dgm:pt modelId="{CF3C56A3-9A27-4E79-94B0-F178B0251495}" type="sibTrans" cxnId="{36DB9561-D884-46D4-8657-B9B44FBE1591}">
      <dgm:prSet/>
      <dgm:spPr/>
      <dgm:t>
        <a:bodyPr/>
        <a:lstStyle/>
        <a:p>
          <a:endParaRPr lang="en-GB"/>
        </a:p>
      </dgm:t>
    </dgm:pt>
    <dgm:pt modelId="{574DE237-363E-4D6D-9E2D-A3A980E64A64}">
      <dgm:prSet phldrT="[Text]"/>
      <dgm:spPr/>
      <dgm:t>
        <a:bodyPr/>
        <a:lstStyle/>
        <a:p>
          <a:r>
            <a:rPr lang="en-US" dirty="0"/>
            <a:t>Read html data using Beautiful Soup </a:t>
          </a:r>
          <a:r>
            <a:rPr lang="en-US" dirty="0" err="1"/>
            <a:t>Obejct</a:t>
          </a:r>
          <a:endParaRPr lang="en-GB" dirty="0"/>
        </a:p>
      </dgm:t>
    </dgm:pt>
    <dgm:pt modelId="{C7A9BE17-F7BB-46B4-9265-96BCBA4D4C59}" type="parTrans" cxnId="{A46F1946-D9F9-4254-B73D-448CFA51A290}">
      <dgm:prSet/>
      <dgm:spPr/>
      <dgm:t>
        <a:bodyPr/>
        <a:lstStyle/>
        <a:p>
          <a:endParaRPr lang="en-GB"/>
        </a:p>
      </dgm:t>
    </dgm:pt>
    <dgm:pt modelId="{CBECC66E-DBD8-4CA2-BB10-0AFCAB2D38F3}" type="sibTrans" cxnId="{A46F1946-D9F9-4254-B73D-448CFA51A290}">
      <dgm:prSet/>
      <dgm:spPr/>
      <dgm:t>
        <a:bodyPr/>
        <a:lstStyle/>
        <a:p>
          <a:endParaRPr lang="en-GB"/>
        </a:p>
      </dgm:t>
    </dgm:pt>
    <dgm:pt modelId="{77FBB8B2-8737-444F-9952-75B282B26681}">
      <dgm:prSet phldrT="[Text]"/>
      <dgm:spPr/>
      <dgm:t>
        <a:bodyPr/>
        <a:lstStyle/>
        <a:p>
          <a:r>
            <a:rPr lang="en-US" dirty="0"/>
            <a:t>Extract column names to a list</a:t>
          </a:r>
          <a:endParaRPr lang="en-GB" dirty="0"/>
        </a:p>
      </dgm:t>
    </dgm:pt>
    <dgm:pt modelId="{8E9F6111-447E-47CB-B4E7-11F0A082EF1B}" type="parTrans" cxnId="{0C51293E-3711-4F6A-B18A-C49AB7FF7E5E}">
      <dgm:prSet/>
      <dgm:spPr/>
      <dgm:t>
        <a:bodyPr/>
        <a:lstStyle/>
        <a:p>
          <a:endParaRPr lang="en-GB"/>
        </a:p>
      </dgm:t>
    </dgm:pt>
    <dgm:pt modelId="{2281EFEC-D893-42D3-BDB0-F39332D42482}" type="sibTrans" cxnId="{0C51293E-3711-4F6A-B18A-C49AB7FF7E5E}">
      <dgm:prSet/>
      <dgm:spPr/>
      <dgm:t>
        <a:bodyPr/>
        <a:lstStyle/>
        <a:p>
          <a:endParaRPr lang="en-GB"/>
        </a:p>
      </dgm:t>
    </dgm:pt>
    <dgm:pt modelId="{D8FC9AED-E49B-472F-B6D1-D039B21B35B5}">
      <dgm:prSet phldrT="[Text]"/>
      <dgm:spPr/>
      <dgm:t>
        <a:bodyPr/>
        <a:lstStyle/>
        <a:p>
          <a:r>
            <a:rPr lang="en-US" dirty="0"/>
            <a:t>Write to </a:t>
          </a:r>
          <a:r>
            <a:rPr lang="en-US" dirty="0" err="1"/>
            <a:t>dataframe</a:t>
          </a:r>
          <a:r>
            <a:rPr lang="en-US" dirty="0"/>
            <a:t> for each row with </a:t>
          </a:r>
          <a:r>
            <a:rPr lang="en-US" dirty="0" err="1"/>
            <a:t>FindAll</a:t>
          </a:r>
          <a:r>
            <a:rPr lang="en-US" dirty="0"/>
            <a:t>  tr and td</a:t>
          </a:r>
          <a:endParaRPr lang="en-GB" dirty="0"/>
        </a:p>
      </dgm:t>
    </dgm:pt>
    <dgm:pt modelId="{4D6F7FC4-77D0-4AE1-AD0F-68770F263AAB}" type="parTrans" cxnId="{4AD55958-2B38-4AED-8A92-BB53B6A6FC7D}">
      <dgm:prSet/>
      <dgm:spPr/>
      <dgm:t>
        <a:bodyPr/>
        <a:lstStyle/>
        <a:p>
          <a:endParaRPr lang="en-GB"/>
        </a:p>
      </dgm:t>
    </dgm:pt>
    <dgm:pt modelId="{427685A7-615F-48CF-88D6-8FE01B88A3B9}" type="sibTrans" cxnId="{4AD55958-2B38-4AED-8A92-BB53B6A6FC7D}">
      <dgm:prSet/>
      <dgm:spPr/>
      <dgm:t>
        <a:bodyPr/>
        <a:lstStyle/>
        <a:p>
          <a:endParaRPr lang="en-GB"/>
        </a:p>
      </dgm:t>
    </dgm:pt>
    <dgm:pt modelId="{FF80359F-6FA4-4FF4-BDC5-658CCD6D835B}">
      <dgm:prSet phldrT="[Text]"/>
      <dgm:spPr/>
      <dgm:t>
        <a:bodyPr/>
        <a:lstStyle/>
        <a:p>
          <a:r>
            <a:rPr lang="en-US" dirty="0"/>
            <a:t>Add column names to a </a:t>
          </a:r>
          <a:r>
            <a:rPr lang="en-US" dirty="0" err="1"/>
            <a:t>Dataframe</a:t>
          </a:r>
          <a:endParaRPr lang="en-GB" dirty="0"/>
        </a:p>
      </dgm:t>
    </dgm:pt>
    <dgm:pt modelId="{EDA71EBB-EFD3-43AA-96E8-8A24F5893A48}" type="sibTrans" cxnId="{2F8B0123-1090-45DE-A590-16E787DD7F31}">
      <dgm:prSet/>
      <dgm:spPr/>
      <dgm:t>
        <a:bodyPr/>
        <a:lstStyle/>
        <a:p>
          <a:endParaRPr lang="en-GB"/>
        </a:p>
      </dgm:t>
    </dgm:pt>
    <dgm:pt modelId="{02ABB91D-5AD6-41F8-A911-BFF08BA4B3C4}" type="parTrans" cxnId="{2F8B0123-1090-45DE-A590-16E787DD7F31}">
      <dgm:prSet/>
      <dgm:spPr/>
      <dgm:t>
        <a:bodyPr/>
        <a:lstStyle/>
        <a:p>
          <a:endParaRPr lang="en-GB"/>
        </a:p>
      </dgm:t>
    </dgm:pt>
    <dgm:pt modelId="{BBA72866-1666-40E1-AA9B-8DD395C4926F}">
      <dgm:prSet phldrT="[Text]"/>
      <dgm:spPr/>
      <dgm:t>
        <a:bodyPr/>
        <a:lstStyle/>
        <a:p>
          <a:r>
            <a:rPr lang="en-US" dirty="0"/>
            <a:t>Find the table contents through </a:t>
          </a:r>
          <a:r>
            <a:rPr lang="en-US" dirty="0" err="1"/>
            <a:t>FindAll</a:t>
          </a:r>
          <a:r>
            <a:rPr lang="en-US" dirty="0"/>
            <a:t>(‘table’)</a:t>
          </a:r>
          <a:endParaRPr lang="en-GB" dirty="0"/>
        </a:p>
      </dgm:t>
    </dgm:pt>
    <dgm:pt modelId="{3F5F7916-0B36-44FA-A08E-CFC7AA2C1E54}" type="parTrans" cxnId="{2C3EE630-B9E2-4C4F-A54B-1C4389DAB783}">
      <dgm:prSet/>
      <dgm:spPr/>
      <dgm:t>
        <a:bodyPr/>
        <a:lstStyle/>
        <a:p>
          <a:endParaRPr lang="en-GB"/>
        </a:p>
      </dgm:t>
    </dgm:pt>
    <dgm:pt modelId="{FBDFC7A2-75A1-456B-96BD-6E5513CE83B3}" type="sibTrans" cxnId="{2C3EE630-B9E2-4C4F-A54B-1C4389DAB783}">
      <dgm:prSet/>
      <dgm:spPr/>
      <dgm:t>
        <a:bodyPr/>
        <a:lstStyle/>
        <a:p>
          <a:endParaRPr lang="en-GB"/>
        </a:p>
      </dgm:t>
    </dgm:pt>
    <dgm:pt modelId="{65E87B0E-DBB2-46D0-BD32-E075B3840BC8}">
      <dgm:prSet phldrT="[Text]"/>
      <dgm:spPr/>
      <dgm:t>
        <a:bodyPr/>
        <a:lstStyle/>
        <a:p>
          <a:r>
            <a:rPr lang="en-US" dirty="0"/>
            <a:t>Import Beautifusoup4 and request libraries </a:t>
          </a:r>
          <a:r>
            <a:rPr lang="en-US" dirty="0" err="1"/>
            <a:t>libraries</a:t>
          </a:r>
          <a:endParaRPr lang="en-GB" dirty="0"/>
        </a:p>
      </dgm:t>
    </dgm:pt>
    <dgm:pt modelId="{B03B3812-DF92-4B69-B837-8CEBF4E40B5E}" type="parTrans" cxnId="{EEBD1471-013B-4080-AC75-1917A3BACFA9}">
      <dgm:prSet/>
      <dgm:spPr/>
      <dgm:t>
        <a:bodyPr/>
        <a:lstStyle/>
        <a:p>
          <a:endParaRPr lang="en-GB"/>
        </a:p>
      </dgm:t>
    </dgm:pt>
    <dgm:pt modelId="{491B9AB9-7515-4ACB-9BB6-0F761BD8A1D8}" type="sibTrans" cxnId="{EEBD1471-013B-4080-AC75-1917A3BACFA9}">
      <dgm:prSet/>
      <dgm:spPr/>
      <dgm:t>
        <a:bodyPr/>
        <a:lstStyle/>
        <a:p>
          <a:endParaRPr lang="en-GB"/>
        </a:p>
      </dgm:t>
    </dgm:pt>
    <dgm:pt modelId="{09878350-00B2-4574-9AF1-00DC4103F168}" type="pres">
      <dgm:prSet presAssocID="{FA54A30E-4918-47BF-917C-C09DFC59981A}" presName="Name0" presStyleCnt="0">
        <dgm:presLayoutVars>
          <dgm:dir/>
          <dgm:resizeHandles/>
        </dgm:presLayoutVars>
      </dgm:prSet>
      <dgm:spPr/>
    </dgm:pt>
    <dgm:pt modelId="{61EAA9A9-05E9-43BA-AAFB-00D32FE360AE}" type="pres">
      <dgm:prSet presAssocID="{65E87B0E-DBB2-46D0-BD32-E075B3840BC8}" presName="compNode" presStyleCnt="0"/>
      <dgm:spPr/>
    </dgm:pt>
    <dgm:pt modelId="{CBA89CC8-4623-4A1B-8FDA-D491975E895C}" type="pres">
      <dgm:prSet presAssocID="{65E87B0E-DBB2-46D0-BD32-E075B3840BC8}" presName="dummyConnPt" presStyleCnt="0"/>
      <dgm:spPr/>
    </dgm:pt>
    <dgm:pt modelId="{D162DF60-689A-4A79-B651-0A40F411408D}" type="pres">
      <dgm:prSet presAssocID="{65E87B0E-DBB2-46D0-BD32-E075B3840BC8}" presName="node" presStyleLbl="node1" presStyleIdx="0" presStyleCnt="9">
        <dgm:presLayoutVars>
          <dgm:bulletEnabled val="1"/>
        </dgm:presLayoutVars>
      </dgm:prSet>
      <dgm:spPr/>
    </dgm:pt>
    <dgm:pt modelId="{27309718-9986-4299-A53C-7E4A50D6F561}" type="pres">
      <dgm:prSet presAssocID="{491B9AB9-7515-4ACB-9BB6-0F761BD8A1D8}" presName="sibTrans" presStyleLbl="bgSibTrans2D1" presStyleIdx="0" presStyleCnt="8"/>
      <dgm:spPr/>
    </dgm:pt>
    <dgm:pt modelId="{3693AF69-43D3-430A-9013-2BA76C5AF3A5}" type="pres">
      <dgm:prSet presAssocID="{3778DA49-351D-4E4B-B01A-25D4CF2C27D0}" presName="compNode" presStyleCnt="0"/>
      <dgm:spPr/>
    </dgm:pt>
    <dgm:pt modelId="{BEB8DBC0-80D5-4FC8-AF27-8C7703463CBB}" type="pres">
      <dgm:prSet presAssocID="{3778DA49-351D-4E4B-B01A-25D4CF2C27D0}" presName="dummyConnPt" presStyleCnt="0"/>
      <dgm:spPr/>
    </dgm:pt>
    <dgm:pt modelId="{79722C5E-262D-4D11-BCD7-17211EC08523}" type="pres">
      <dgm:prSet presAssocID="{3778DA49-351D-4E4B-B01A-25D4CF2C27D0}" presName="node" presStyleLbl="node1" presStyleIdx="1" presStyleCnt="9">
        <dgm:presLayoutVars>
          <dgm:bulletEnabled val="1"/>
        </dgm:presLayoutVars>
      </dgm:prSet>
      <dgm:spPr/>
    </dgm:pt>
    <dgm:pt modelId="{0BA2E7F4-3924-4408-8A7E-8762E12734C2}" type="pres">
      <dgm:prSet presAssocID="{832E5302-23ED-4A3E-9534-1DB617858A4F}" presName="sibTrans" presStyleLbl="bgSibTrans2D1" presStyleIdx="1" presStyleCnt="8"/>
      <dgm:spPr/>
    </dgm:pt>
    <dgm:pt modelId="{45ABA67E-2FA4-438B-9CC0-9CCD3207B518}" type="pres">
      <dgm:prSet presAssocID="{C1AC69E8-936D-4E92-AC18-FF1F9B71ABF6}" presName="compNode" presStyleCnt="0"/>
      <dgm:spPr/>
    </dgm:pt>
    <dgm:pt modelId="{4688F379-841B-417B-9E3E-7CD8ABF14E97}" type="pres">
      <dgm:prSet presAssocID="{C1AC69E8-936D-4E92-AC18-FF1F9B71ABF6}" presName="dummyConnPt" presStyleCnt="0"/>
      <dgm:spPr/>
    </dgm:pt>
    <dgm:pt modelId="{62DCC334-FA62-45AD-A3FA-82DFCC33F032}" type="pres">
      <dgm:prSet presAssocID="{C1AC69E8-936D-4E92-AC18-FF1F9B71ABF6}" presName="node" presStyleLbl="node1" presStyleIdx="2" presStyleCnt="9">
        <dgm:presLayoutVars>
          <dgm:bulletEnabled val="1"/>
        </dgm:presLayoutVars>
      </dgm:prSet>
      <dgm:spPr/>
    </dgm:pt>
    <dgm:pt modelId="{14491DED-A41A-42E0-A168-E7040B400B03}" type="pres">
      <dgm:prSet presAssocID="{3F93B43A-DE8A-4DA5-8378-ADBD147389FF}" presName="sibTrans" presStyleLbl="bgSibTrans2D1" presStyleIdx="2" presStyleCnt="8"/>
      <dgm:spPr/>
    </dgm:pt>
    <dgm:pt modelId="{8EF8E02D-539F-408C-93BC-88D1320255C7}" type="pres">
      <dgm:prSet presAssocID="{8A28BA0C-2FB1-4972-A177-DA8CA0EDA873}" presName="compNode" presStyleCnt="0"/>
      <dgm:spPr/>
    </dgm:pt>
    <dgm:pt modelId="{F3F309B1-19F8-4EE0-A02E-F17027D2361F}" type="pres">
      <dgm:prSet presAssocID="{8A28BA0C-2FB1-4972-A177-DA8CA0EDA873}" presName="dummyConnPt" presStyleCnt="0"/>
      <dgm:spPr/>
    </dgm:pt>
    <dgm:pt modelId="{141A9BD8-BBD9-4D42-8316-D12442009F84}" type="pres">
      <dgm:prSet presAssocID="{8A28BA0C-2FB1-4972-A177-DA8CA0EDA873}" presName="node" presStyleLbl="node1" presStyleIdx="3" presStyleCnt="9">
        <dgm:presLayoutVars>
          <dgm:bulletEnabled val="1"/>
        </dgm:presLayoutVars>
      </dgm:prSet>
      <dgm:spPr/>
    </dgm:pt>
    <dgm:pt modelId="{C96D95A0-75A7-4AE2-9A01-05C82A071F99}" type="pres">
      <dgm:prSet presAssocID="{CF3C56A3-9A27-4E79-94B0-F178B0251495}" presName="sibTrans" presStyleLbl="bgSibTrans2D1" presStyleIdx="3" presStyleCnt="8"/>
      <dgm:spPr/>
    </dgm:pt>
    <dgm:pt modelId="{61AF0EB4-BBFD-4A21-86FB-35CA97533048}" type="pres">
      <dgm:prSet presAssocID="{574DE237-363E-4D6D-9E2D-A3A980E64A64}" presName="compNode" presStyleCnt="0"/>
      <dgm:spPr/>
    </dgm:pt>
    <dgm:pt modelId="{1B3B3927-72C8-4E06-933D-E447C6A7D1C4}" type="pres">
      <dgm:prSet presAssocID="{574DE237-363E-4D6D-9E2D-A3A980E64A64}" presName="dummyConnPt" presStyleCnt="0"/>
      <dgm:spPr/>
    </dgm:pt>
    <dgm:pt modelId="{C1ED55BC-0430-448E-895B-19076AF40C8F}" type="pres">
      <dgm:prSet presAssocID="{574DE237-363E-4D6D-9E2D-A3A980E64A64}" presName="node" presStyleLbl="node1" presStyleIdx="4" presStyleCnt="9">
        <dgm:presLayoutVars>
          <dgm:bulletEnabled val="1"/>
        </dgm:presLayoutVars>
      </dgm:prSet>
      <dgm:spPr/>
    </dgm:pt>
    <dgm:pt modelId="{29C295B0-383A-44F8-9278-0BBA84DC669F}" type="pres">
      <dgm:prSet presAssocID="{CBECC66E-DBD8-4CA2-BB10-0AFCAB2D38F3}" presName="sibTrans" presStyleLbl="bgSibTrans2D1" presStyleIdx="4" presStyleCnt="8"/>
      <dgm:spPr/>
    </dgm:pt>
    <dgm:pt modelId="{CA5D2D19-F551-4345-B4D0-455FB5AC0BCC}" type="pres">
      <dgm:prSet presAssocID="{BBA72866-1666-40E1-AA9B-8DD395C4926F}" presName="compNode" presStyleCnt="0"/>
      <dgm:spPr/>
    </dgm:pt>
    <dgm:pt modelId="{832081F8-9FD9-4CB2-8DB3-810C5A10FB10}" type="pres">
      <dgm:prSet presAssocID="{BBA72866-1666-40E1-AA9B-8DD395C4926F}" presName="dummyConnPt" presStyleCnt="0"/>
      <dgm:spPr/>
    </dgm:pt>
    <dgm:pt modelId="{349699CA-70FE-4550-B9FC-F47C82018241}" type="pres">
      <dgm:prSet presAssocID="{BBA72866-1666-40E1-AA9B-8DD395C4926F}" presName="node" presStyleLbl="node1" presStyleIdx="5" presStyleCnt="9">
        <dgm:presLayoutVars>
          <dgm:bulletEnabled val="1"/>
        </dgm:presLayoutVars>
      </dgm:prSet>
      <dgm:spPr/>
    </dgm:pt>
    <dgm:pt modelId="{AC49BD1F-E727-4BF0-9CFA-70C6784AA2D0}" type="pres">
      <dgm:prSet presAssocID="{FBDFC7A2-75A1-456B-96BD-6E5513CE83B3}" presName="sibTrans" presStyleLbl="bgSibTrans2D1" presStyleIdx="5" presStyleCnt="8"/>
      <dgm:spPr/>
    </dgm:pt>
    <dgm:pt modelId="{228423BC-DC4F-4C85-BF26-FD2A8A6FE3EB}" type="pres">
      <dgm:prSet presAssocID="{77FBB8B2-8737-444F-9952-75B282B26681}" presName="compNode" presStyleCnt="0"/>
      <dgm:spPr/>
    </dgm:pt>
    <dgm:pt modelId="{7854596D-6B1B-4616-89DF-1C16B8BB8D73}" type="pres">
      <dgm:prSet presAssocID="{77FBB8B2-8737-444F-9952-75B282B26681}" presName="dummyConnPt" presStyleCnt="0"/>
      <dgm:spPr/>
    </dgm:pt>
    <dgm:pt modelId="{D5D3B724-5724-4D1A-8F9C-24F6D8D97F1B}" type="pres">
      <dgm:prSet presAssocID="{77FBB8B2-8737-444F-9952-75B282B26681}" presName="node" presStyleLbl="node1" presStyleIdx="6" presStyleCnt="9">
        <dgm:presLayoutVars>
          <dgm:bulletEnabled val="1"/>
        </dgm:presLayoutVars>
      </dgm:prSet>
      <dgm:spPr/>
    </dgm:pt>
    <dgm:pt modelId="{AF6A07A8-7FBD-4808-B49E-1F93D5A8829C}" type="pres">
      <dgm:prSet presAssocID="{2281EFEC-D893-42D3-BDB0-F39332D42482}" presName="sibTrans" presStyleLbl="bgSibTrans2D1" presStyleIdx="6" presStyleCnt="8"/>
      <dgm:spPr/>
    </dgm:pt>
    <dgm:pt modelId="{1204F2FE-C208-420D-BE0D-F93684B2436B}" type="pres">
      <dgm:prSet presAssocID="{FF80359F-6FA4-4FF4-BDC5-658CCD6D835B}" presName="compNode" presStyleCnt="0"/>
      <dgm:spPr/>
    </dgm:pt>
    <dgm:pt modelId="{DA31ECD7-45B9-4D7C-943A-52FF98E8ED82}" type="pres">
      <dgm:prSet presAssocID="{FF80359F-6FA4-4FF4-BDC5-658CCD6D835B}" presName="dummyConnPt" presStyleCnt="0"/>
      <dgm:spPr/>
    </dgm:pt>
    <dgm:pt modelId="{6368373B-B58C-46C0-A4D0-5895EA39E12A}" type="pres">
      <dgm:prSet presAssocID="{FF80359F-6FA4-4FF4-BDC5-658CCD6D835B}" presName="node" presStyleLbl="node1" presStyleIdx="7" presStyleCnt="9">
        <dgm:presLayoutVars>
          <dgm:bulletEnabled val="1"/>
        </dgm:presLayoutVars>
      </dgm:prSet>
      <dgm:spPr/>
    </dgm:pt>
    <dgm:pt modelId="{2A1BF08F-1494-42D1-8004-FAB90059BDAC}" type="pres">
      <dgm:prSet presAssocID="{EDA71EBB-EFD3-43AA-96E8-8A24F5893A48}" presName="sibTrans" presStyleLbl="bgSibTrans2D1" presStyleIdx="7" presStyleCnt="8"/>
      <dgm:spPr/>
    </dgm:pt>
    <dgm:pt modelId="{619BE8FB-FDE6-419B-97F3-D07214AC1CF6}" type="pres">
      <dgm:prSet presAssocID="{D8FC9AED-E49B-472F-B6D1-D039B21B35B5}" presName="compNode" presStyleCnt="0"/>
      <dgm:spPr/>
    </dgm:pt>
    <dgm:pt modelId="{FC90C7A8-338A-49A2-B472-78880055F1E3}" type="pres">
      <dgm:prSet presAssocID="{D8FC9AED-E49B-472F-B6D1-D039B21B35B5}" presName="dummyConnPt" presStyleCnt="0"/>
      <dgm:spPr/>
    </dgm:pt>
    <dgm:pt modelId="{A15C946B-00A7-4D9A-BAA2-723B5C7A1AE5}" type="pres">
      <dgm:prSet presAssocID="{D8FC9AED-E49B-472F-B6D1-D039B21B35B5}" presName="node" presStyleLbl="node1" presStyleIdx="8" presStyleCnt="9">
        <dgm:presLayoutVars>
          <dgm:bulletEnabled val="1"/>
        </dgm:presLayoutVars>
      </dgm:prSet>
      <dgm:spPr/>
    </dgm:pt>
  </dgm:ptLst>
  <dgm:cxnLst>
    <dgm:cxn modelId="{10F1470A-56A8-498B-A4DE-EECAAF5C039E}" type="presOf" srcId="{FA54A30E-4918-47BF-917C-C09DFC59981A}" destId="{09878350-00B2-4574-9AF1-00DC4103F168}" srcOrd="0" destOrd="0" presId="urn:microsoft.com/office/officeart/2005/8/layout/bProcess4"/>
    <dgm:cxn modelId="{C586A30E-DDAA-4958-9000-ABBC573AF9B9}" type="presOf" srcId="{77FBB8B2-8737-444F-9952-75B282B26681}" destId="{D5D3B724-5724-4D1A-8F9C-24F6D8D97F1B}" srcOrd="0" destOrd="0" presId="urn:microsoft.com/office/officeart/2005/8/layout/bProcess4"/>
    <dgm:cxn modelId="{3C06DB15-BD50-4267-BB96-611F8951E2C8}" type="presOf" srcId="{C1AC69E8-936D-4E92-AC18-FF1F9B71ABF6}" destId="{62DCC334-FA62-45AD-A3FA-82DFCC33F032}" srcOrd="0" destOrd="0" presId="urn:microsoft.com/office/officeart/2005/8/layout/bProcess4"/>
    <dgm:cxn modelId="{1CF19217-F759-4072-895D-10C4EF4B715F}" type="presOf" srcId="{574DE237-363E-4D6D-9E2D-A3A980E64A64}" destId="{C1ED55BC-0430-448E-895B-19076AF40C8F}" srcOrd="0" destOrd="0" presId="urn:microsoft.com/office/officeart/2005/8/layout/bProcess4"/>
    <dgm:cxn modelId="{2B0CBA1D-F14B-4669-A872-8E4B0C66BADA}" type="presOf" srcId="{D8FC9AED-E49B-472F-B6D1-D039B21B35B5}" destId="{A15C946B-00A7-4D9A-BAA2-723B5C7A1AE5}" srcOrd="0" destOrd="0" presId="urn:microsoft.com/office/officeart/2005/8/layout/bProcess4"/>
    <dgm:cxn modelId="{2F8B0123-1090-45DE-A590-16E787DD7F31}" srcId="{FA54A30E-4918-47BF-917C-C09DFC59981A}" destId="{FF80359F-6FA4-4FF4-BDC5-658CCD6D835B}" srcOrd="7" destOrd="0" parTransId="{02ABB91D-5AD6-41F8-A911-BFF08BA4B3C4}" sibTransId="{EDA71EBB-EFD3-43AA-96E8-8A24F5893A48}"/>
    <dgm:cxn modelId="{4650C72D-C4E4-4396-A7FF-0DC201CF41B8}" type="presOf" srcId="{CF3C56A3-9A27-4E79-94B0-F178B0251495}" destId="{C96D95A0-75A7-4AE2-9A01-05C82A071F99}" srcOrd="0" destOrd="0" presId="urn:microsoft.com/office/officeart/2005/8/layout/bProcess4"/>
    <dgm:cxn modelId="{2C3EE630-B9E2-4C4F-A54B-1C4389DAB783}" srcId="{FA54A30E-4918-47BF-917C-C09DFC59981A}" destId="{BBA72866-1666-40E1-AA9B-8DD395C4926F}" srcOrd="5" destOrd="0" parTransId="{3F5F7916-0B36-44FA-A08E-CFC7AA2C1E54}" sibTransId="{FBDFC7A2-75A1-456B-96BD-6E5513CE83B3}"/>
    <dgm:cxn modelId="{3E0CCB36-9B00-4961-9C37-562F35B3D8BE}" srcId="{FA54A30E-4918-47BF-917C-C09DFC59981A}" destId="{3778DA49-351D-4E4B-B01A-25D4CF2C27D0}" srcOrd="1" destOrd="0" parTransId="{A6098B1D-040D-4FB3-BDB9-B9CAD17F33E0}" sibTransId="{832E5302-23ED-4A3E-9534-1DB617858A4F}"/>
    <dgm:cxn modelId="{0C51293E-3711-4F6A-B18A-C49AB7FF7E5E}" srcId="{FA54A30E-4918-47BF-917C-C09DFC59981A}" destId="{77FBB8B2-8737-444F-9952-75B282B26681}" srcOrd="6" destOrd="0" parTransId="{8E9F6111-447E-47CB-B4E7-11F0A082EF1B}" sibTransId="{2281EFEC-D893-42D3-BDB0-F39332D42482}"/>
    <dgm:cxn modelId="{36DB9561-D884-46D4-8657-B9B44FBE1591}" srcId="{FA54A30E-4918-47BF-917C-C09DFC59981A}" destId="{8A28BA0C-2FB1-4972-A177-DA8CA0EDA873}" srcOrd="3" destOrd="0" parTransId="{42A68104-D23F-4A82-A6FA-574F422D7DD2}" sibTransId="{CF3C56A3-9A27-4E79-94B0-F178B0251495}"/>
    <dgm:cxn modelId="{70CD7862-B9F3-47E1-9D1C-E3CF10128B33}" type="presOf" srcId="{65E87B0E-DBB2-46D0-BD32-E075B3840BC8}" destId="{D162DF60-689A-4A79-B651-0A40F411408D}" srcOrd="0" destOrd="0" presId="urn:microsoft.com/office/officeart/2005/8/layout/bProcess4"/>
    <dgm:cxn modelId="{A46F1946-D9F9-4254-B73D-448CFA51A290}" srcId="{FA54A30E-4918-47BF-917C-C09DFC59981A}" destId="{574DE237-363E-4D6D-9E2D-A3A980E64A64}" srcOrd="4" destOrd="0" parTransId="{C7A9BE17-F7BB-46B4-9265-96BCBA4D4C59}" sibTransId="{CBECC66E-DBD8-4CA2-BB10-0AFCAB2D38F3}"/>
    <dgm:cxn modelId="{227E5748-B829-4168-BF7B-EE3A934A5E00}" type="presOf" srcId="{3F93B43A-DE8A-4DA5-8378-ADBD147389FF}" destId="{14491DED-A41A-42E0-A168-E7040B400B03}" srcOrd="0" destOrd="0" presId="urn:microsoft.com/office/officeart/2005/8/layout/bProcess4"/>
    <dgm:cxn modelId="{EEBD1471-013B-4080-AC75-1917A3BACFA9}" srcId="{FA54A30E-4918-47BF-917C-C09DFC59981A}" destId="{65E87B0E-DBB2-46D0-BD32-E075B3840BC8}" srcOrd="0" destOrd="0" parTransId="{B03B3812-DF92-4B69-B837-8CEBF4E40B5E}" sibTransId="{491B9AB9-7515-4ACB-9BB6-0F761BD8A1D8}"/>
    <dgm:cxn modelId="{1DD48E75-E4B5-4C2F-B4B2-3D76358F9462}" type="presOf" srcId="{491B9AB9-7515-4ACB-9BB6-0F761BD8A1D8}" destId="{27309718-9986-4299-A53C-7E4A50D6F561}" srcOrd="0" destOrd="0" presId="urn:microsoft.com/office/officeart/2005/8/layout/bProcess4"/>
    <dgm:cxn modelId="{4AD55958-2B38-4AED-8A92-BB53B6A6FC7D}" srcId="{FA54A30E-4918-47BF-917C-C09DFC59981A}" destId="{D8FC9AED-E49B-472F-B6D1-D039B21B35B5}" srcOrd="8" destOrd="0" parTransId="{4D6F7FC4-77D0-4AE1-AD0F-68770F263AAB}" sibTransId="{427685A7-615F-48CF-88D6-8FE01B88A3B9}"/>
    <dgm:cxn modelId="{BAF1AF59-4293-4903-9B14-FECB20BCB862}" type="presOf" srcId="{2281EFEC-D893-42D3-BDB0-F39332D42482}" destId="{AF6A07A8-7FBD-4808-B49E-1F93D5A8829C}" srcOrd="0" destOrd="0" presId="urn:microsoft.com/office/officeart/2005/8/layout/bProcess4"/>
    <dgm:cxn modelId="{0AE6AF86-10CD-4F32-AD4F-FF224C0EDA60}" type="presOf" srcId="{FBDFC7A2-75A1-456B-96BD-6E5513CE83B3}" destId="{AC49BD1F-E727-4BF0-9CFA-70C6784AA2D0}" srcOrd="0" destOrd="0" presId="urn:microsoft.com/office/officeart/2005/8/layout/bProcess4"/>
    <dgm:cxn modelId="{A17B3988-81B1-4131-A2EF-3FECD703B64E}" type="presOf" srcId="{8A28BA0C-2FB1-4972-A177-DA8CA0EDA873}" destId="{141A9BD8-BBD9-4D42-8316-D12442009F84}" srcOrd="0" destOrd="0" presId="urn:microsoft.com/office/officeart/2005/8/layout/bProcess4"/>
    <dgm:cxn modelId="{C2D41597-83A9-4962-A299-9DACC03CD6E3}" type="presOf" srcId="{3778DA49-351D-4E4B-B01A-25D4CF2C27D0}" destId="{79722C5E-262D-4D11-BCD7-17211EC08523}" srcOrd="0" destOrd="0" presId="urn:microsoft.com/office/officeart/2005/8/layout/bProcess4"/>
    <dgm:cxn modelId="{A2BCCB9B-B8D6-4917-BFCA-709FB10574C4}" type="presOf" srcId="{FF80359F-6FA4-4FF4-BDC5-658CCD6D835B}" destId="{6368373B-B58C-46C0-A4D0-5895EA39E12A}" srcOrd="0" destOrd="0" presId="urn:microsoft.com/office/officeart/2005/8/layout/bProcess4"/>
    <dgm:cxn modelId="{BE03159C-B796-4298-A90C-44D070D03D80}" type="presOf" srcId="{BBA72866-1666-40E1-AA9B-8DD395C4926F}" destId="{349699CA-70FE-4550-B9FC-F47C82018241}" srcOrd="0" destOrd="0" presId="urn:microsoft.com/office/officeart/2005/8/layout/bProcess4"/>
    <dgm:cxn modelId="{3EC7FA9C-E1EA-4FC2-BEB2-4E151456813A}" srcId="{FA54A30E-4918-47BF-917C-C09DFC59981A}" destId="{C1AC69E8-936D-4E92-AC18-FF1F9B71ABF6}" srcOrd="2" destOrd="0" parTransId="{BE0E7335-7730-45B4-9EFA-D8CC238DC4B7}" sibTransId="{3F93B43A-DE8A-4DA5-8378-ADBD147389FF}"/>
    <dgm:cxn modelId="{705385B5-F1EF-4CB7-B719-EC50FD66E3E8}" type="presOf" srcId="{832E5302-23ED-4A3E-9534-1DB617858A4F}" destId="{0BA2E7F4-3924-4408-8A7E-8762E12734C2}" srcOrd="0" destOrd="0" presId="urn:microsoft.com/office/officeart/2005/8/layout/bProcess4"/>
    <dgm:cxn modelId="{B8BCCCCB-45B5-4153-B24F-50B70ADFC912}" type="presOf" srcId="{EDA71EBB-EFD3-43AA-96E8-8A24F5893A48}" destId="{2A1BF08F-1494-42D1-8004-FAB90059BDAC}" srcOrd="0" destOrd="0" presId="urn:microsoft.com/office/officeart/2005/8/layout/bProcess4"/>
    <dgm:cxn modelId="{6B0EC5FF-951A-4684-8CE0-DA2B85FE6BD5}" type="presOf" srcId="{CBECC66E-DBD8-4CA2-BB10-0AFCAB2D38F3}" destId="{29C295B0-383A-44F8-9278-0BBA84DC669F}" srcOrd="0" destOrd="0" presId="urn:microsoft.com/office/officeart/2005/8/layout/bProcess4"/>
    <dgm:cxn modelId="{D5FFE7A9-E795-44BA-A4E3-7288D44FED85}" type="presParOf" srcId="{09878350-00B2-4574-9AF1-00DC4103F168}" destId="{61EAA9A9-05E9-43BA-AAFB-00D32FE360AE}" srcOrd="0" destOrd="0" presId="urn:microsoft.com/office/officeart/2005/8/layout/bProcess4"/>
    <dgm:cxn modelId="{EEFAF376-3600-415A-AFEB-4BAF4D1484E1}" type="presParOf" srcId="{61EAA9A9-05E9-43BA-AAFB-00D32FE360AE}" destId="{CBA89CC8-4623-4A1B-8FDA-D491975E895C}" srcOrd="0" destOrd="0" presId="urn:microsoft.com/office/officeart/2005/8/layout/bProcess4"/>
    <dgm:cxn modelId="{DD341BA6-4DC0-403B-B247-37653B42D651}" type="presParOf" srcId="{61EAA9A9-05E9-43BA-AAFB-00D32FE360AE}" destId="{D162DF60-689A-4A79-B651-0A40F411408D}" srcOrd="1" destOrd="0" presId="urn:microsoft.com/office/officeart/2005/8/layout/bProcess4"/>
    <dgm:cxn modelId="{F919BB37-5B04-435A-A0BF-AFCDB582B8B2}" type="presParOf" srcId="{09878350-00B2-4574-9AF1-00DC4103F168}" destId="{27309718-9986-4299-A53C-7E4A50D6F561}" srcOrd="1" destOrd="0" presId="urn:microsoft.com/office/officeart/2005/8/layout/bProcess4"/>
    <dgm:cxn modelId="{059B267B-ACD0-4611-AFBD-492ED770D982}" type="presParOf" srcId="{09878350-00B2-4574-9AF1-00DC4103F168}" destId="{3693AF69-43D3-430A-9013-2BA76C5AF3A5}" srcOrd="2" destOrd="0" presId="urn:microsoft.com/office/officeart/2005/8/layout/bProcess4"/>
    <dgm:cxn modelId="{792FB6D5-4F60-43B2-83CF-048A3572C348}" type="presParOf" srcId="{3693AF69-43D3-430A-9013-2BA76C5AF3A5}" destId="{BEB8DBC0-80D5-4FC8-AF27-8C7703463CBB}" srcOrd="0" destOrd="0" presId="urn:microsoft.com/office/officeart/2005/8/layout/bProcess4"/>
    <dgm:cxn modelId="{2882FA4F-2AC6-47F5-94B7-3A1F7A97BE59}" type="presParOf" srcId="{3693AF69-43D3-430A-9013-2BA76C5AF3A5}" destId="{79722C5E-262D-4D11-BCD7-17211EC08523}" srcOrd="1" destOrd="0" presId="urn:microsoft.com/office/officeart/2005/8/layout/bProcess4"/>
    <dgm:cxn modelId="{8EE1D899-2614-4036-AADD-7DBBA283733C}" type="presParOf" srcId="{09878350-00B2-4574-9AF1-00DC4103F168}" destId="{0BA2E7F4-3924-4408-8A7E-8762E12734C2}" srcOrd="3" destOrd="0" presId="urn:microsoft.com/office/officeart/2005/8/layout/bProcess4"/>
    <dgm:cxn modelId="{F4196399-0EB8-4500-84F4-4EFBAB3660D7}" type="presParOf" srcId="{09878350-00B2-4574-9AF1-00DC4103F168}" destId="{45ABA67E-2FA4-438B-9CC0-9CCD3207B518}" srcOrd="4" destOrd="0" presId="urn:microsoft.com/office/officeart/2005/8/layout/bProcess4"/>
    <dgm:cxn modelId="{4E900DA8-13C9-44B5-A880-7BE1C975D1FA}" type="presParOf" srcId="{45ABA67E-2FA4-438B-9CC0-9CCD3207B518}" destId="{4688F379-841B-417B-9E3E-7CD8ABF14E97}" srcOrd="0" destOrd="0" presId="urn:microsoft.com/office/officeart/2005/8/layout/bProcess4"/>
    <dgm:cxn modelId="{79293B8B-409A-41C0-A6E5-A09ACA576791}" type="presParOf" srcId="{45ABA67E-2FA4-438B-9CC0-9CCD3207B518}" destId="{62DCC334-FA62-45AD-A3FA-82DFCC33F032}" srcOrd="1" destOrd="0" presId="urn:microsoft.com/office/officeart/2005/8/layout/bProcess4"/>
    <dgm:cxn modelId="{AD867F56-D90D-4100-A154-A35FF193F0FB}" type="presParOf" srcId="{09878350-00B2-4574-9AF1-00DC4103F168}" destId="{14491DED-A41A-42E0-A168-E7040B400B03}" srcOrd="5" destOrd="0" presId="urn:microsoft.com/office/officeart/2005/8/layout/bProcess4"/>
    <dgm:cxn modelId="{2B63980C-9778-449D-AB5C-6C4352B3C875}" type="presParOf" srcId="{09878350-00B2-4574-9AF1-00DC4103F168}" destId="{8EF8E02D-539F-408C-93BC-88D1320255C7}" srcOrd="6" destOrd="0" presId="urn:microsoft.com/office/officeart/2005/8/layout/bProcess4"/>
    <dgm:cxn modelId="{8C40EF82-40D8-49B6-A9A5-926475DCED6A}" type="presParOf" srcId="{8EF8E02D-539F-408C-93BC-88D1320255C7}" destId="{F3F309B1-19F8-4EE0-A02E-F17027D2361F}" srcOrd="0" destOrd="0" presId="urn:microsoft.com/office/officeart/2005/8/layout/bProcess4"/>
    <dgm:cxn modelId="{9353BEAE-B106-42B1-B11B-19086B61807F}" type="presParOf" srcId="{8EF8E02D-539F-408C-93BC-88D1320255C7}" destId="{141A9BD8-BBD9-4D42-8316-D12442009F84}" srcOrd="1" destOrd="0" presId="urn:microsoft.com/office/officeart/2005/8/layout/bProcess4"/>
    <dgm:cxn modelId="{6569F1B6-481F-407E-BEC6-CAB44B0222BE}" type="presParOf" srcId="{09878350-00B2-4574-9AF1-00DC4103F168}" destId="{C96D95A0-75A7-4AE2-9A01-05C82A071F99}" srcOrd="7" destOrd="0" presId="urn:microsoft.com/office/officeart/2005/8/layout/bProcess4"/>
    <dgm:cxn modelId="{BFD72F5F-3EC7-4BC6-8D83-97771764B47A}" type="presParOf" srcId="{09878350-00B2-4574-9AF1-00DC4103F168}" destId="{61AF0EB4-BBFD-4A21-86FB-35CA97533048}" srcOrd="8" destOrd="0" presId="urn:microsoft.com/office/officeart/2005/8/layout/bProcess4"/>
    <dgm:cxn modelId="{E818BE4A-B3AD-40E9-BEA5-712685969454}" type="presParOf" srcId="{61AF0EB4-BBFD-4A21-86FB-35CA97533048}" destId="{1B3B3927-72C8-4E06-933D-E447C6A7D1C4}" srcOrd="0" destOrd="0" presId="urn:microsoft.com/office/officeart/2005/8/layout/bProcess4"/>
    <dgm:cxn modelId="{DEEAA6A7-04AB-4F39-8A7D-1A4028BF5B37}" type="presParOf" srcId="{61AF0EB4-BBFD-4A21-86FB-35CA97533048}" destId="{C1ED55BC-0430-448E-895B-19076AF40C8F}" srcOrd="1" destOrd="0" presId="urn:microsoft.com/office/officeart/2005/8/layout/bProcess4"/>
    <dgm:cxn modelId="{98370245-90D5-4774-B9ED-76E70D45FB39}" type="presParOf" srcId="{09878350-00B2-4574-9AF1-00DC4103F168}" destId="{29C295B0-383A-44F8-9278-0BBA84DC669F}" srcOrd="9" destOrd="0" presId="urn:microsoft.com/office/officeart/2005/8/layout/bProcess4"/>
    <dgm:cxn modelId="{F728440E-93ED-4B89-8335-B1E71A49F96D}" type="presParOf" srcId="{09878350-00B2-4574-9AF1-00DC4103F168}" destId="{CA5D2D19-F551-4345-B4D0-455FB5AC0BCC}" srcOrd="10" destOrd="0" presId="urn:microsoft.com/office/officeart/2005/8/layout/bProcess4"/>
    <dgm:cxn modelId="{82C8377E-FC1B-4E5E-9255-3F08FD18C715}" type="presParOf" srcId="{CA5D2D19-F551-4345-B4D0-455FB5AC0BCC}" destId="{832081F8-9FD9-4CB2-8DB3-810C5A10FB10}" srcOrd="0" destOrd="0" presId="urn:microsoft.com/office/officeart/2005/8/layout/bProcess4"/>
    <dgm:cxn modelId="{72F0C500-DE2F-46B5-8D3D-05BE92315543}" type="presParOf" srcId="{CA5D2D19-F551-4345-B4D0-455FB5AC0BCC}" destId="{349699CA-70FE-4550-B9FC-F47C82018241}" srcOrd="1" destOrd="0" presId="urn:microsoft.com/office/officeart/2005/8/layout/bProcess4"/>
    <dgm:cxn modelId="{ECB64C1D-70F0-4882-9CCC-26C6198BEBF0}" type="presParOf" srcId="{09878350-00B2-4574-9AF1-00DC4103F168}" destId="{AC49BD1F-E727-4BF0-9CFA-70C6784AA2D0}" srcOrd="11" destOrd="0" presId="urn:microsoft.com/office/officeart/2005/8/layout/bProcess4"/>
    <dgm:cxn modelId="{D2231671-5FB0-4132-92DE-18700D4DC458}" type="presParOf" srcId="{09878350-00B2-4574-9AF1-00DC4103F168}" destId="{228423BC-DC4F-4C85-BF26-FD2A8A6FE3EB}" srcOrd="12" destOrd="0" presId="urn:microsoft.com/office/officeart/2005/8/layout/bProcess4"/>
    <dgm:cxn modelId="{B9E9A243-C3EA-4245-B735-B93DD945F6EF}" type="presParOf" srcId="{228423BC-DC4F-4C85-BF26-FD2A8A6FE3EB}" destId="{7854596D-6B1B-4616-89DF-1C16B8BB8D73}" srcOrd="0" destOrd="0" presId="urn:microsoft.com/office/officeart/2005/8/layout/bProcess4"/>
    <dgm:cxn modelId="{D1F96E44-A34E-4B46-B89C-9079C3EFD491}" type="presParOf" srcId="{228423BC-DC4F-4C85-BF26-FD2A8A6FE3EB}" destId="{D5D3B724-5724-4D1A-8F9C-24F6D8D97F1B}" srcOrd="1" destOrd="0" presId="urn:microsoft.com/office/officeart/2005/8/layout/bProcess4"/>
    <dgm:cxn modelId="{989E4237-CE31-4B98-8293-02AB0E1E4825}" type="presParOf" srcId="{09878350-00B2-4574-9AF1-00DC4103F168}" destId="{AF6A07A8-7FBD-4808-B49E-1F93D5A8829C}" srcOrd="13" destOrd="0" presId="urn:microsoft.com/office/officeart/2005/8/layout/bProcess4"/>
    <dgm:cxn modelId="{902EAA8C-E344-4D1C-A526-B7054C9ED8BA}" type="presParOf" srcId="{09878350-00B2-4574-9AF1-00DC4103F168}" destId="{1204F2FE-C208-420D-BE0D-F93684B2436B}" srcOrd="14" destOrd="0" presId="urn:microsoft.com/office/officeart/2005/8/layout/bProcess4"/>
    <dgm:cxn modelId="{82549133-DE05-4974-93E2-E2218D53A9C7}" type="presParOf" srcId="{1204F2FE-C208-420D-BE0D-F93684B2436B}" destId="{DA31ECD7-45B9-4D7C-943A-52FF98E8ED82}" srcOrd="0" destOrd="0" presId="urn:microsoft.com/office/officeart/2005/8/layout/bProcess4"/>
    <dgm:cxn modelId="{1B992F6A-46D8-4C01-9DFD-A24641D6F477}" type="presParOf" srcId="{1204F2FE-C208-420D-BE0D-F93684B2436B}" destId="{6368373B-B58C-46C0-A4D0-5895EA39E12A}" srcOrd="1" destOrd="0" presId="urn:microsoft.com/office/officeart/2005/8/layout/bProcess4"/>
    <dgm:cxn modelId="{AD0FCCFF-CEE0-4796-A1E2-4AE5FC67707F}" type="presParOf" srcId="{09878350-00B2-4574-9AF1-00DC4103F168}" destId="{2A1BF08F-1494-42D1-8004-FAB90059BDAC}" srcOrd="15" destOrd="0" presId="urn:microsoft.com/office/officeart/2005/8/layout/bProcess4"/>
    <dgm:cxn modelId="{E9BE6D3F-8758-437E-BD07-77F1AE143D32}" type="presParOf" srcId="{09878350-00B2-4574-9AF1-00DC4103F168}" destId="{619BE8FB-FDE6-419B-97F3-D07214AC1CF6}" srcOrd="16" destOrd="0" presId="urn:microsoft.com/office/officeart/2005/8/layout/bProcess4"/>
    <dgm:cxn modelId="{2449260F-0A7A-44F5-828E-82BA0DB7A10A}" type="presParOf" srcId="{619BE8FB-FDE6-419B-97F3-D07214AC1CF6}" destId="{FC90C7A8-338A-49A2-B472-78880055F1E3}" srcOrd="0" destOrd="0" presId="urn:microsoft.com/office/officeart/2005/8/layout/bProcess4"/>
    <dgm:cxn modelId="{78AE5AFA-03DD-4C5D-BCF7-88274A60D17E}" type="presParOf" srcId="{619BE8FB-FDE6-419B-97F3-D07214AC1CF6}" destId="{A15C946B-00A7-4D9A-BAA2-723B5C7A1AE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4A30E-4918-47BF-917C-C09DFC59981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3778DA49-351D-4E4B-B01A-25D4CF2C27D0}">
      <dgm:prSet phldrT="[Text]"/>
      <dgm:spPr/>
      <dgm:t>
        <a:bodyPr/>
        <a:lstStyle/>
        <a:p>
          <a:r>
            <a:rPr lang="en-US" dirty="0"/>
            <a:t>Load data from the CSV</a:t>
          </a:r>
          <a:endParaRPr lang="en-GB" dirty="0"/>
        </a:p>
      </dgm:t>
    </dgm:pt>
    <dgm:pt modelId="{A6098B1D-040D-4FB3-BDB9-B9CAD17F33E0}" type="parTrans" cxnId="{3E0CCB36-9B00-4961-9C37-562F35B3D8BE}">
      <dgm:prSet/>
      <dgm:spPr/>
      <dgm:t>
        <a:bodyPr/>
        <a:lstStyle/>
        <a:p>
          <a:endParaRPr lang="en-GB"/>
        </a:p>
      </dgm:t>
    </dgm:pt>
    <dgm:pt modelId="{832E5302-23ED-4A3E-9534-1DB617858A4F}" type="sibTrans" cxnId="{3E0CCB36-9B00-4961-9C37-562F35B3D8BE}">
      <dgm:prSet/>
      <dgm:spPr/>
      <dgm:t>
        <a:bodyPr/>
        <a:lstStyle/>
        <a:p>
          <a:endParaRPr lang="en-GB"/>
        </a:p>
      </dgm:t>
    </dgm:pt>
    <dgm:pt modelId="{C1AC69E8-936D-4E92-AC18-FF1F9B71ABF6}">
      <dgm:prSet phldrT="[Text]"/>
      <dgm:spPr/>
      <dgm:t>
        <a:bodyPr/>
        <a:lstStyle/>
        <a:p>
          <a:r>
            <a:rPr lang="en-US" dirty="0"/>
            <a:t>Identify null values</a:t>
          </a:r>
          <a:endParaRPr lang="en-GB" dirty="0"/>
        </a:p>
      </dgm:t>
    </dgm:pt>
    <dgm:pt modelId="{BE0E7335-7730-45B4-9EFA-D8CC238DC4B7}" type="parTrans" cxnId="{3EC7FA9C-E1EA-4FC2-BEB2-4E151456813A}">
      <dgm:prSet/>
      <dgm:spPr/>
      <dgm:t>
        <a:bodyPr/>
        <a:lstStyle/>
        <a:p>
          <a:endParaRPr lang="en-GB"/>
        </a:p>
      </dgm:t>
    </dgm:pt>
    <dgm:pt modelId="{3F93B43A-DE8A-4DA5-8378-ADBD147389FF}" type="sibTrans" cxnId="{3EC7FA9C-E1EA-4FC2-BEB2-4E151456813A}">
      <dgm:prSet/>
      <dgm:spPr/>
      <dgm:t>
        <a:bodyPr/>
        <a:lstStyle/>
        <a:p>
          <a:endParaRPr lang="en-GB"/>
        </a:p>
      </dgm:t>
    </dgm:pt>
    <dgm:pt modelId="{8A28BA0C-2FB1-4972-A177-DA8CA0EDA873}">
      <dgm:prSet phldrT="[Text]"/>
      <dgm:spPr/>
      <dgm:t>
        <a:bodyPr/>
        <a:lstStyle/>
        <a:p>
          <a:r>
            <a:rPr lang="en-US" dirty="0"/>
            <a:t>Identify data types</a:t>
          </a:r>
          <a:endParaRPr lang="en-GB" dirty="0"/>
        </a:p>
      </dgm:t>
    </dgm:pt>
    <dgm:pt modelId="{42A68104-D23F-4A82-A6FA-574F422D7DD2}" type="parTrans" cxnId="{36DB9561-D884-46D4-8657-B9B44FBE1591}">
      <dgm:prSet/>
      <dgm:spPr/>
      <dgm:t>
        <a:bodyPr/>
        <a:lstStyle/>
        <a:p>
          <a:endParaRPr lang="en-GB"/>
        </a:p>
      </dgm:t>
    </dgm:pt>
    <dgm:pt modelId="{CF3C56A3-9A27-4E79-94B0-F178B0251495}" type="sibTrans" cxnId="{36DB9561-D884-46D4-8657-B9B44FBE1591}">
      <dgm:prSet/>
      <dgm:spPr/>
      <dgm:t>
        <a:bodyPr/>
        <a:lstStyle/>
        <a:p>
          <a:endParaRPr lang="en-GB"/>
        </a:p>
      </dgm:t>
    </dgm:pt>
    <dgm:pt modelId="{574DE237-363E-4D6D-9E2D-A3A980E64A64}">
      <dgm:prSet phldrT="[Text]"/>
      <dgm:spPr/>
      <dgm:t>
        <a:bodyPr/>
        <a:lstStyle/>
        <a:p>
          <a:r>
            <a:rPr lang="en-US" dirty="0"/>
            <a:t>Do one hot encoding for the selected objects ( Success vs Failure)</a:t>
          </a:r>
          <a:endParaRPr lang="en-GB" dirty="0"/>
        </a:p>
      </dgm:t>
    </dgm:pt>
    <dgm:pt modelId="{C7A9BE17-F7BB-46B4-9265-96BCBA4D4C59}" type="parTrans" cxnId="{A46F1946-D9F9-4254-B73D-448CFA51A290}">
      <dgm:prSet/>
      <dgm:spPr/>
      <dgm:t>
        <a:bodyPr/>
        <a:lstStyle/>
        <a:p>
          <a:endParaRPr lang="en-GB"/>
        </a:p>
      </dgm:t>
    </dgm:pt>
    <dgm:pt modelId="{CBECC66E-DBD8-4CA2-BB10-0AFCAB2D38F3}" type="sibTrans" cxnId="{A46F1946-D9F9-4254-B73D-448CFA51A290}">
      <dgm:prSet/>
      <dgm:spPr/>
      <dgm:t>
        <a:bodyPr/>
        <a:lstStyle/>
        <a:p>
          <a:endParaRPr lang="en-GB"/>
        </a:p>
      </dgm:t>
    </dgm:pt>
    <dgm:pt modelId="{65E87B0E-DBB2-46D0-BD32-E075B3840BC8}">
      <dgm:prSet phldrT="[Text]"/>
      <dgm:spPr/>
      <dgm:t>
        <a:bodyPr/>
        <a:lstStyle/>
        <a:p>
          <a:r>
            <a:rPr lang="en-US" dirty="0"/>
            <a:t>Import Pandas</a:t>
          </a:r>
          <a:endParaRPr lang="en-GB" dirty="0"/>
        </a:p>
      </dgm:t>
    </dgm:pt>
    <dgm:pt modelId="{B03B3812-DF92-4B69-B837-8CEBF4E40B5E}" type="parTrans" cxnId="{EEBD1471-013B-4080-AC75-1917A3BACFA9}">
      <dgm:prSet/>
      <dgm:spPr/>
      <dgm:t>
        <a:bodyPr/>
        <a:lstStyle/>
        <a:p>
          <a:endParaRPr lang="en-GB"/>
        </a:p>
      </dgm:t>
    </dgm:pt>
    <dgm:pt modelId="{491B9AB9-7515-4ACB-9BB6-0F761BD8A1D8}" type="sibTrans" cxnId="{EEBD1471-013B-4080-AC75-1917A3BACFA9}">
      <dgm:prSet/>
      <dgm:spPr/>
      <dgm:t>
        <a:bodyPr/>
        <a:lstStyle/>
        <a:p>
          <a:endParaRPr lang="en-GB"/>
        </a:p>
      </dgm:t>
    </dgm:pt>
    <dgm:pt modelId="{09878350-00B2-4574-9AF1-00DC4103F168}" type="pres">
      <dgm:prSet presAssocID="{FA54A30E-4918-47BF-917C-C09DFC59981A}" presName="Name0" presStyleCnt="0">
        <dgm:presLayoutVars>
          <dgm:dir/>
          <dgm:resizeHandles/>
        </dgm:presLayoutVars>
      </dgm:prSet>
      <dgm:spPr/>
    </dgm:pt>
    <dgm:pt modelId="{61EAA9A9-05E9-43BA-AAFB-00D32FE360AE}" type="pres">
      <dgm:prSet presAssocID="{65E87B0E-DBB2-46D0-BD32-E075B3840BC8}" presName="compNode" presStyleCnt="0"/>
      <dgm:spPr/>
    </dgm:pt>
    <dgm:pt modelId="{CBA89CC8-4623-4A1B-8FDA-D491975E895C}" type="pres">
      <dgm:prSet presAssocID="{65E87B0E-DBB2-46D0-BD32-E075B3840BC8}" presName="dummyConnPt" presStyleCnt="0"/>
      <dgm:spPr/>
    </dgm:pt>
    <dgm:pt modelId="{D162DF60-689A-4A79-B651-0A40F411408D}" type="pres">
      <dgm:prSet presAssocID="{65E87B0E-DBB2-46D0-BD32-E075B3840BC8}" presName="node" presStyleLbl="node1" presStyleIdx="0" presStyleCnt="5">
        <dgm:presLayoutVars>
          <dgm:bulletEnabled val="1"/>
        </dgm:presLayoutVars>
      </dgm:prSet>
      <dgm:spPr/>
    </dgm:pt>
    <dgm:pt modelId="{27309718-9986-4299-A53C-7E4A50D6F561}" type="pres">
      <dgm:prSet presAssocID="{491B9AB9-7515-4ACB-9BB6-0F761BD8A1D8}" presName="sibTrans" presStyleLbl="bgSibTrans2D1" presStyleIdx="0" presStyleCnt="4"/>
      <dgm:spPr/>
    </dgm:pt>
    <dgm:pt modelId="{3693AF69-43D3-430A-9013-2BA76C5AF3A5}" type="pres">
      <dgm:prSet presAssocID="{3778DA49-351D-4E4B-B01A-25D4CF2C27D0}" presName="compNode" presStyleCnt="0"/>
      <dgm:spPr/>
    </dgm:pt>
    <dgm:pt modelId="{BEB8DBC0-80D5-4FC8-AF27-8C7703463CBB}" type="pres">
      <dgm:prSet presAssocID="{3778DA49-351D-4E4B-B01A-25D4CF2C27D0}" presName="dummyConnPt" presStyleCnt="0"/>
      <dgm:spPr/>
    </dgm:pt>
    <dgm:pt modelId="{79722C5E-262D-4D11-BCD7-17211EC08523}" type="pres">
      <dgm:prSet presAssocID="{3778DA49-351D-4E4B-B01A-25D4CF2C27D0}" presName="node" presStyleLbl="node1" presStyleIdx="1" presStyleCnt="5">
        <dgm:presLayoutVars>
          <dgm:bulletEnabled val="1"/>
        </dgm:presLayoutVars>
      </dgm:prSet>
      <dgm:spPr/>
    </dgm:pt>
    <dgm:pt modelId="{0BA2E7F4-3924-4408-8A7E-8762E12734C2}" type="pres">
      <dgm:prSet presAssocID="{832E5302-23ED-4A3E-9534-1DB617858A4F}" presName="sibTrans" presStyleLbl="bgSibTrans2D1" presStyleIdx="1" presStyleCnt="4"/>
      <dgm:spPr/>
    </dgm:pt>
    <dgm:pt modelId="{45ABA67E-2FA4-438B-9CC0-9CCD3207B518}" type="pres">
      <dgm:prSet presAssocID="{C1AC69E8-936D-4E92-AC18-FF1F9B71ABF6}" presName="compNode" presStyleCnt="0"/>
      <dgm:spPr/>
    </dgm:pt>
    <dgm:pt modelId="{4688F379-841B-417B-9E3E-7CD8ABF14E97}" type="pres">
      <dgm:prSet presAssocID="{C1AC69E8-936D-4E92-AC18-FF1F9B71ABF6}" presName="dummyConnPt" presStyleCnt="0"/>
      <dgm:spPr/>
    </dgm:pt>
    <dgm:pt modelId="{62DCC334-FA62-45AD-A3FA-82DFCC33F032}" type="pres">
      <dgm:prSet presAssocID="{C1AC69E8-936D-4E92-AC18-FF1F9B71ABF6}" presName="node" presStyleLbl="node1" presStyleIdx="2" presStyleCnt="5">
        <dgm:presLayoutVars>
          <dgm:bulletEnabled val="1"/>
        </dgm:presLayoutVars>
      </dgm:prSet>
      <dgm:spPr/>
    </dgm:pt>
    <dgm:pt modelId="{14491DED-A41A-42E0-A168-E7040B400B03}" type="pres">
      <dgm:prSet presAssocID="{3F93B43A-DE8A-4DA5-8378-ADBD147389FF}" presName="sibTrans" presStyleLbl="bgSibTrans2D1" presStyleIdx="2" presStyleCnt="4"/>
      <dgm:spPr/>
    </dgm:pt>
    <dgm:pt modelId="{8EF8E02D-539F-408C-93BC-88D1320255C7}" type="pres">
      <dgm:prSet presAssocID="{8A28BA0C-2FB1-4972-A177-DA8CA0EDA873}" presName="compNode" presStyleCnt="0"/>
      <dgm:spPr/>
    </dgm:pt>
    <dgm:pt modelId="{F3F309B1-19F8-4EE0-A02E-F17027D2361F}" type="pres">
      <dgm:prSet presAssocID="{8A28BA0C-2FB1-4972-A177-DA8CA0EDA873}" presName="dummyConnPt" presStyleCnt="0"/>
      <dgm:spPr/>
    </dgm:pt>
    <dgm:pt modelId="{141A9BD8-BBD9-4D42-8316-D12442009F84}" type="pres">
      <dgm:prSet presAssocID="{8A28BA0C-2FB1-4972-A177-DA8CA0EDA873}" presName="node" presStyleLbl="node1" presStyleIdx="3" presStyleCnt="5">
        <dgm:presLayoutVars>
          <dgm:bulletEnabled val="1"/>
        </dgm:presLayoutVars>
      </dgm:prSet>
      <dgm:spPr/>
    </dgm:pt>
    <dgm:pt modelId="{C96D95A0-75A7-4AE2-9A01-05C82A071F99}" type="pres">
      <dgm:prSet presAssocID="{CF3C56A3-9A27-4E79-94B0-F178B0251495}" presName="sibTrans" presStyleLbl="bgSibTrans2D1" presStyleIdx="3" presStyleCnt="4"/>
      <dgm:spPr/>
    </dgm:pt>
    <dgm:pt modelId="{61AF0EB4-BBFD-4A21-86FB-35CA97533048}" type="pres">
      <dgm:prSet presAssocID="{574DE237-363E-4D6D-9E2D-A3A980E64A64}" presName="compNode" presStyleCnt="0"/>
      <dgm:spPr/>
    </dgm:pt>
    <dgm:pt modelId="{1B3B3927-72C8-4E06-933D-E447C6A7D1C4}" type="pres">
      <dgm:prSet presAssocID="{574DE237-363E-4D6D-9E2D-A3A980E64A64}" presName="dummyConnPt" presStyleCnt="0"/>
      <dgm:spPr/>
    </dgm:pt>
    <dgm:pt modelId="{C1ED55BC-0430-448E-895B-19076AF40C8F}" type="pres">
      <dgm:prSet presAssocID="{574DE237-363E-4D6D-9E2D-A3A980E64A64}" presName="node" presStyleLbl="node1" presStyleIdx="4" presStyleCnt="5">
        <dgm:presLayoutVars>
          <dgm:bulletEnabled val="1"/>
        </dgm:presLayoutVars>
      </dgm:prSet>
      <dgm:spPr/>
    </dgm:pt>
  </dgm:ptLst>
  <dgm:cxnLst>
    <dgm:cxn modelId="{10F1470A-56A8-498B-A4DE-EECAAF5C039E}" type="presOf" srcId="{FA54A30E-4918-47BF-917C-C09DFC59981A}" destId="{09878350-00B2-4574-9AF1-00DC4103F168}" srcOrd="0" destOrd="0" presId="urn:microsoft.com/office/officeart/2005/8/layout/bProcess4"/>
    <dgm:cxn modelId="{3C06DB15-BD50-4267-BB96-611F8951E2C8}" type="presOf" srcId="{C1AC69E8-936D-4E92-AC18-FF1F9B71ABF6}" destId="{62DCC334-FA62-45AD-A3FA-82DFCC33F032}" srcOrd="0" destOrd="0" presId="urn:microsoft.com/office/officeart/2005/8/layout/bProcess4"/>
    <dgm:cxn modelId="{1CF19217-F759-4072-895D-10C4EF4B715F}" type="presOf" srcId="{574DE237-363E-4D6D-9E2D-A3A980E64A64}" destId="{C1ED55BC-0430-448E-895B-19076AF40C8F}" srcOrd="0" destOrd="0" presId="urn:microsoft.com/office/officeart/2005/8/layout/bProcess4"/>
    <dgm:cxn modelId="{4650C72D-C4E4-4396-A7FF-0DC201CF41B8}" type="presOf" srcId="{CF3C56A3-9A27-4E79-94B0-F178B0251495}" destId="{C96D95A0-75A7-4AE2-9A01-05C82A071F99}" srcOrd="0" destOrd="0" presId="urn:microsoft.com/office/officeart/2005/8/layout/bProcess4"/>
    <dgm:cxn modelId="{3E0CCB36-9B00-4961-9C37-562F35B3D8BE}" srcId="{FA54A30E-4918-47BF-917C-C09DFC59981A}" destId="{3778DA49-351D-4E4B-B01A-25D4CF2C27D0}" srcOrd="1" destOrd="0" parTransId="{A6098B1D-040D-4FB3-BDB9-B9CAD17F33E0}" sibTransId="{832E5302-23ED-4A3E-9534-1DB617858A4F}"/>
    <dgm:cxn modelId="{36DB9561-D884-46D4-8657-B9B44FBE1591}" srcId="{FA54A30E-4918-47BF-917C-C09DFC59981A}" destId="{8A28BA0C-2FB1-4972-A177-DA8CA0EDA873}" srcOrd="3" destOrd="0" parTransId="{42A68104-D23F-4A82-A6FA-574F422D7DD2}" sibTransId="{CF3C56A3-9A27-4E79-94B0-F178B0251495}"/>
    <dgm:cxn modelId="{70CD7862-B9F3-47E1-9D1C-E3CF10128B33}" type="presOf" srcId="{65E87B0E-DBB2-46D0-BD32-E075B3840BC8}" destId="{D162DF60-689A-4A79-B651-0A40F411408D}" srcOrd="0" destOrd="0" presId="urn:microsoft.com/office/officeart/2005/8/layout/bProcess4"/>
    <dgm:cxn modelId="{A46F1946-D9F9-4254-B73D-448CFA51A290}" srcId="{FA54A30E-4918-47BF-917C-C09DFC59981A}" destId="{574DE237-363E-4D6D-9E2D-A3A980E64A64}" srcOrd="4" destOrd="0" parTransId="{C7A9BE17-F7BB-46B4-9265-96BCBA4D4C59}" sibTransId="{CBECC66E-DBD8-4CA2-BB10-0AFCAB2D38F3}"/>
    <dgm:cxn modelId="{227E5748-B829-4168-BF7B-EE3A934A5E00}" type="presOf" srcId="{3F93B43A-DE8A-4DA5-8378-ADBD147389FF}" destId="{14491DED-A41A-42E0-A168-E7040B400B03}" srcOrd="0" destOrd="0" presId="urn:microsoft.com/office/officeart/2005/8/layout/bProcess4"/>
    <dgm:cxn modelId="{EEBD1471-013B-4080-AC75-1917A3BACFA9}" srcId="{FA54A30E-4918-47BF-917C-C09DFC59981A}" destId="{65E87B0E-DBB2-46D0-BD32-E075B3840BC8}" srcOrd="0" destOrd="0" parTransId="{B03B3812-DF92-4B69-B837-8CEBF4E40B5E}" sibTransId="{491B9AB9-7515-4ACB-9BB6-0F761BD8A1D8}"/>
    <dgm:cxn modelId="{1DD48E75-E4B5-4C2F-B4B2-3D76358F9462}" type="presOf" srcId="{491B9AB9-7515-4ACB-9BB6-0F761BD8A1D8}" destId="{27309718-9986-4299-A53C-7E4A50D6F561}" srcOrd="0" destOrd="0" presId="urn:microsoft.com/office/officeart/2005/8/layout/bProcess4"/>
    <dgm:cxn modelId="{A17B3988-81B1-4131-A2EF-3FECD703B64E}" type="presOf" srcId="{8A28BA0C-2FB1-4972-A177-DA8CA0EDA873}" destId="{141A9BD8-BBD9-4D42-8316-D12442009F84}" srcOrd="0" destOrd="0" presId="urn:microsoft.com/office/officeart/2005/8/layout/bProcess4"/>
    <dgm:cxn modelId="{C2D41597-83A9-4962-A299-9DACC03CD6E3}" type="presOf" srcId="{3778DA49-351D-4E4B-B01A-25D4CF2C27D0}" destId="{79722C5E-262D-4D11-BCD7-17211EC08523}" srcOrd="0" destOrd="0" presId="urn:microsoft.com/office/officeart/2005/8/layout/bProcess4"/>
    <dgm:cxn modelId="{3EC7FA9C-E1EA-4FC2-BEB2-4E151456813A}" srcId="{FA54A30E-4918-47BF-917C-C09DFC59981A}" destId="{C1AC69E8-936D-4E92-AC18-FF1F9B71ABF6}" srcOrd="2" destOrd="0" parTransId="{BE0E7335-7730-45B4-9EFA-D8CC238DC4B7}" sibTransId="{3F93B43A-DE8A-4DA5-8378-ADBD147389FF}"/>
    <dgm:cxn modelId="{705385B5-F1EF-4CB7-B719-EC50FD66E3E8}" type="presOf" srcId="{832E5302-23ED-4A3E-9534-1DB617858A4F}" destId="{0BA2E7F4-3924-4408-8A7E-8762E12734C2}" srcOrd="0" destOrd="0" presId="urn:microsoft.com/office/officeart/2005/8/layout/bProcess4"/>
    <dgm:cxn modelId="{D5FFE7A9-E795-44BA-A4E3-7288D44FED85}" type="presParOf" srcId="{09878350-00B2-4574-9AF1-00DC4103F168}" destId="{61EAA9A9-05E9-43BA-AAFB-00D32FE360AE}" srcOrd="0" destOrd="0" presId="urn:microsoft.com/office/officeart/2005/8/layout/bProcess4"/>
    <dgm:cxn modelId="{EEFAF376-3600-415A-AFEB-4BAF4D1484E1}" type="presParOf" srcId="{61EAA9A9-05E9-43BA-AAFB-00D32FE360AE}" destId="{CBA89CC8-4623-4A1B-8FDA-D491975E895C}" srcOrd="0" destOrd="0" presId="urn:microsoft.com/office/officeart/2005/8/layout/bProcess4"/>
    <dgm:cxn modelId="{DD341BA6-4DC0-403B-B247-37653B42D651}" type="presParOf" srcId="{61EAA9A9-05E9-43BA-AAFB-00D32FE360AE}" destId="{D162DF60-689A-4A79-B651-0A40F411408D}" srcOrd="1" destOrd="0" presId="urn:microsoft.com/office/officeart/2005/8/layout/bProcess4"/>
    <dgm:cxn modelId="{F919BB37-5B04-435A-A0BF-AFCDB582B8B2}" type="presParOf" srcId="{09878350-00B2-4574-9AF1-00DC4103F168}" destId="{27309718-9986-4299-A53C-7E4A50D6F561}" srcOrd="1" destOrd="0" presId="urn:microsoft.com/office/officeart/2005/8/layout/bProcess4"/>
    <dgm:cxn modelId="{059B267B-ACD0-4611-AFBD-492ED770D982}" type="presParOf" srcId="{09878350-00B2-4574-9AF1-00DC4103F168}" destId="{3693AF69-43D3-430A-9013-2BA76C5AF3A5}" srcOrd="2" destOrd="0" presId="urn:microsoft.com/office/officeart/2005/8/layout/bProcess4"/>
    <dgm:cxn modelId="{792FB6D5-4F60-43B2-83CF-048A3572C348}" type="presParOf" srcId="{3693AF69-43D3-430A-9013-2BA76C5AF3A5}" destId="{BEB8DBC0-80D5-4FC8-AF27-8C7703463CBB}" srcOrd="0" destOrd="0" presId="urn:microsoft.com/office/officeart/2005/8/layout/bProcess4"/>
    <dgm:cxn modelId="{2882FA4F-2AC6-47F5-94B7-3A1F7A97BE59}" type="presParOf" srcId="{3693AF69-43D3-430A-9013-2BA76C5AF3A5}" destId="{79722C5E-262D-4D11-BCD7-17211EC08523}" srcOrd="1" destOrd="0" presId="urn:microsoft.com/office/officeart/2005/8/layout/bProcess4"/>
    <dgm:cxn modelId="{8EE1D899-2614-4036-AADD-7DBBA283733C}" type="presParOf" srcId="{09878350-00B2-4574-9AF1-00DC4103F168}" destId="{0BA2E7F4-3924-4408-8A7E-8762E12734C2}" srcOrd="3" destOrd="0" presId="urn:microsoft.com/office/officeart/2005/8/layout/bProcess4"/>
    <dgm:cxn modelId="{F4196399-0EB8-4500-84F4-4EFBAB3660D7}" type="presParOf" srcId="{09878350-00B2-4574-9AF1-00DC4103F168}" destId="{45ABA67E-2FA4-438B-9CC0-9CCD3207B518}" srcOrd="4" destOrd="0" presId="urn:microsoft.com/office/officeart/2005/8/layout/bProcess4"/>
    <dgm:cxn modelId="{4E900DA8-13C9-44B5-A880-7BE1C975D1FA}" type="presParOf" srcId="{45ABA67E-2FA4-438B-9CC0-9CCD3207B518}" destId="{4688F379-841B-417B-9E3E-7CD8ABF14E97}" srcOrd="0" destOrd="0" presId="urn:microsoft.com/office/officeart/2005/8/layout/bProcess4"/>
    <dgm:cxn modelId="{79293B8B-409A-41C0-A6E5-A09ACA576791}" type="presParOf" srcId="{45ABA67E-2FA4-438B-9CC0-9CCD3207B518}" destId="{62DCC334-FA62-45AD-A3FA-82DFCC33F032}" srcOrd="1" destOrd="0" presId="urn:microsoft.com/office/officeart/2005/8/layout/bProcess4"/>
    <dgm:cxn modelId="{AD867F56-D90D-4100-A154-A35FF193F0FB}" type="presParOf" srcId="{09878350-00B2-4574-9AF1-00DC4103F168}" destId="{14491DED-A41A-42E0-A168-E7040B400B03}" srcOrd="5" destOrd="0" presId="urn:microsoft.com/office/officeart/2005/8/layout/bProcess4"/>
    <dgm:cxn modelId="{2B63980C-9778-449D-AB5C-6C4352B3C875}" type="presParOf" srcId="{09878350-00B2-4574-9AF1-00DC4103F168}" destId="{8EF8E02D-539F-408C-93BC-88D1320255C7}" srcOrd="6" destOrd="0" presId="urn:microsoft.com/office/officeart/2005/8/layout/bProcess4"/>
    <dgm:cxn modelId="{8C40EF82-40D8-49B6-A9A5-926475DCED6A}" type="presParOf" srcId="{8EF8E02D-539F-408C-93BC-88D1320255C7}" destId="{F3F309B1-19F8-4EE0-A02E-F17027D2361F}" srcOrd="0" destOrd="0" presId="urn:microsoft.com/office/officeart/2005/8/layout/bProcess4"/>
    <dgm:cxn modelId="{9353BEAE-B106-42B1-B11B-19086B61807F}" type="presParOf" srcId="{8EF8E02D-539F-408C-93BC-88D1320255C7}" destId="{141A9BD8-BBD9-4D42-8316-D12442009F84}" srcOrd="1" destOrd="0" presId="urn:microsoft.com/office/officeart/2005/8/layout/bProcess4"/>
    <dgm:cxn modelId="{6569F1B6-481F-407E-BEC6-CAB44B0222BE}" type="presParOf" srcId="{09878350-00B2-4574-9AF1-00DC4103F168}" destId="{C96D95A0-75A7-4AE2-9A01-05C82A071F99}" srcOrd="7" destOrd="0" presId="urn:microsoft.com/office/officeart/2005/8/layout/bProcess4"/>
    <dgm:cxn modelId="{BFD72F5F-3EC7-4BC6-8D83-97771764B47A}" type="presParOf" srcId="{09878350-00B2-4574-9AF1-00DC4103F168}" destId="{61AF0EB4-BBFD-4A21-86FB-35CA97533048}" srcOrd="8" destOrd="0" presId="urn:microsoft.com/office/officeart/2005/8/layout/bProcess4"/>
    <dgm:cxn modelId="{E818BE4A-B3AD-40E9-BEA5-712685969454}" type="presParOf" srcId="{61AF0EB4-BBFD-4A21-86FB-35CA97533048}" destId="{1B3B3927-72C8-4E06-933D-E447C6A7D1C4}" srcOrd="0" destOrd="0" presId="urn:microsoft.com/office/officeart/2005/8/layout/bProcess4"/>
    <dgm:cxn modelId="{DEEAA6A7-04AB-4F39-8A7D-1A4028BF5B37}" type="presParOf" srcId="{61AF0EB4-BBFD-4A21-86FB-35CA97533048}" destId="{C1ED55BC-0430-448E-895B-19076AF40C8F}"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2E7F4-3924-4408-8A7E-8762E12734C2}">
      <dsp:nvSpPr>
        <dsp:cNvPr id="0" name=""/>
        <dsp:cNvSpPr/>
      </dsp:nvSpPr>
      <dsp:spPr>
        <a:xfrm rot="5400000">
          <a:off x="1014280" y="988992"/>
          <a:ext cx="1545326"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722C5E-262D-4D11-BCD7-17211EC08523}">
      <dsp:nvSpPr>
        <dsp:cNvPr id="0" name=""/>
        <dsp:cNvSpPr/>
      </dsp:nvSpPr>
      <dsp:spPr>
        <a:xfrm>
          <a:off x="1369317" y="2097"/>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the REST API supported URL</a:t>
          </a:r>
          <a:endParaRPr lang="en-GB" sz="1800" kern="1200" dirty="0"/>
        </a:p>
      </dsp:txBody>
      <dsp:txXfrm>
        <a:off x="1405695" y="38475"/>
        <a:ext cx="1997312" cy="1169284"/>
      </dsp:txXfrm>
    </dsp:sp>
    <dsp:sp modelId="{14491DED-A41A-42E0-A168-E7040B400B03}">
      <dsp:nvSpPr>
        <dsp:cNvPr id="0" name=""/>
        <dsp:cNvSpPr/>
      </dsp:nvSpPr>
      <dsp:spPr>
        <a:xfrm rot="5400000">
          <a:off x="1014280" y="2541543"/>
          <a:ext cx="1545326"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DCC334-FA62-45AD-A3FA-82DFCC33F032}">
      <dsp:nvSpPr>
        <dsp:cNvPr id="0" name=""/>
        <dsp:cNvSpPr/>
      </dsp:nvSpPr>
      <dsp:spPr>
        <a:xfrm>
          <a:off x="1369317" y="1554648"/>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Call the GET request</a:t>
          </a:r>
          <a:endParaRPr lang="en-GB" sz="1800" kern="1200" dirty="0"/>
        </a:p>
      </dsp:txBody>
      <dsp:txXfrm>
        <a:off x="1405695" y="1591026"/>
        <a:ext cx="1997312" cy="1169284"/>
      </dsp:txXfrm>
    </dsp:sp>
    <dsp:sp modelId="{C96D95A0-75A7-4AE2-9A01-05C82A071F99}">
      <dsp:nvSpPr>
        <dsp:cNvPr id="0" name=""/>
        <dsp:cNvSpPr/>
      </dsp:nvSpPr>
      <dsp:spPr>
        <a:xfrm>
          <a:off x="1790555" y="3317818"/>
          <a:ext cx="2745965"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A9BD8-BBD9-4D42-8316-D12442009F84}">
      <dsp:nvSpPr>
        <dsp:cNvPr id="0" name=""/>
        <dsp:cNvSpPr/>
      </dsp:nvSpPr>
      <dsp:spPr>
        <a:xfrm>
          <a:off x="1369317" y="3107199"/>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Check if the status code is 200</a:t>
          </a:r>
          <a:endParaRPr lang="en-GB" sz="1800" kern="1200" dirty="0"/>
        </a:p>
      </dsp:txBody>
      <dsp:txXfrm>
        <a:off x="1405695" y="3143577"/>
        <a:ext cx="1997312" cy="1169284"/>
      </dsp:txXfrm>
    </dsp:sp>
    <dsp:sp modelId="{29C295B0-383A-44F8-9278-0BBA84DC669F}">
      <dsp:nvSpPr>
        <dsp:cNvPr id="0" name=""/>
        <dsp:cNvSpPr/>
      </dsp:nvSpPr>
      <dsp:spPr>
        <a:xfrm rot="16200000">
          <a:off x="3767470" y="2541543"/>
          <a:ext cx="1545326"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ED55BC-0430-448E-895B-19076AF40C8F}">
      <dsp:nvSpPr>
        <dsp:cNvPr id="0" name=""/>
        <dsp:cNvSpPr/>
      </dsp:nvSpPr>
      <dsp:spPr>
        <a:xfrm>
          <a:off x="4122507" y="3107199"/>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Convert the JSON response by Pandas lib to a </a:t>
          </a:r>
          <a:r>
            <a:rPr lang="en-US" sz="1800" kern="1200" dirty="0" err="1"/>
            <a:t>Dataframe</a:t>
          </a:r>
          <a:endParaRPr lang="en-GB" sz="1800" kern="1200" dirty="0"/>
        </a:p>
      </dsp:txBody>
      <dsp:txXfrm>
        <a:off x="4158885" y="3143577"/>
        <a:ext cx="1997312" cy="1169284"/>
      </dsp:txXfrm>
    </dsp:sp>
    <dsp:sp modelId="{AF6A07A8-7FBD-4808-B49E-1F93D5A8829C}">
      <dsp:nvSpPr>
        <dsp:cNvPr id="0" name=""/>
        <dsp:cNvSpPr/>
      </dsp:nvSpPr>
      <dsp:spPr>
        <a:xfrm rot="16200000">
          <a:off x="3767470" y="988992"/>
          <a:ext cx="1545326"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D3B724-5724-4D1A-8F9C-24F6D8D97F1B}">
      <dsp:nvSpPr>
        <dsp:cNvPr id="0" name=""/>
        <dsp:cNvSpPr/>
      </dsp:nvSpPr>
      <dsp:spPr>
        <a:xfrm>
          <a:off x="4122507" y="1554648"/>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from the </a:t>
          </a:r>
          <a:r>
            <a:rPr lang="en-US" sz="1800" kern="1200" dirty="0" err="1"/>
            <a:t>Dataframe</a:t>
          </a:r>
          <a:endParaRPr lang="en-GB" sz="1800" kern="1200" dirty="0"/>
        </a:p>
      </dsp:txBody>
      <dsp:txXfrm>
        <a:off x="4158885" y="1591026"/>
        <a:ext cx="1997312" cy="1169284"/>
      </dsp:txXfrm>
    </dsp:sp>
    <dsp:sp modelId="{2A1BF08F-1494-42D1-8004-FAB90059BDAC}">
      <dsp:nvSpPr>
        <dsp:cNvPr id="0" name=""/>
        <dsp:cNvSpPr/>
      </dsp:nvSpPr>
      <dsp:spPr>
        <a:xfrm>
          <a:off x="4543746" y="212716"/>
          <a:ext cx="2745965" cy="1863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68373B-B58C-46C0-A4D0-5895EA39E12A}">
      <dsp:nvSpPr>
        <dsp:cNvPr id="0" name=""/>
        <dsp:cNvSpPr/>
      </dsp:nvSpPr>
      <dsp:spPr>
        <a:xfrm>
          <a:off x="4122507" y="2097"/>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Drop or </a:t>
          </a:r>
          <a:r>
            <a:rPr lang="en-US" sz="1800" kern="1200" dirty="0" err="1"/>
            <a:t>Filll</a:t>
          </a:r>
          <a:r>
            <a:rPr lang="en-US" sz="1800" kern="1200" dirty="0"/>
            <a:t> NA values</a:t>
          </a:r>
          <a:endParaRPr lang="en-GB" sz="1800" kern="1200" dirty="0"/>
        </a:p>
      </dsp:txBody>
      <dsp:txXfrm>
        <a:off x="4158885" y="38475"/>
        <a:ext cx="1997312" cy="1169284"/>
      </dsp:txXfrm>
    </dsp:sp>
    <dsp:sp modelId="{A15C946B-00A7-4D9A-BAA2-723B5C7A1AE5}">
      <dsp:nvSpPr>
        <dsp:cNvPr id="0" name=""/>
        <dsp:cNvSpPr/>
      </dsp:nvSpPr>
      <dsp:spPr>
        <a:xfrm>
          <a:off x="6875698" y="2097"/>
          <a:ext cx="2070068" cy="1242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Export Data to CSV</a:t>
          </a:r>
          <a:endParaRPr lang="en-GB" sz="1800" kern="1200" dirty="0"/>
        </a:p>
      </dsp:txBody>
      <dsp:txXfrm>
        <a:off x="6912076" y="38475"/>
        <a:ext cx="1997312" cy="1169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9718-9986-4299-A53C-7E4A50D6F561}">
      <dsp:nvSpPr>
        <dsp:cNvPr id="0" name=""/>
        <dsp:cNvSpPr/>
      </dsp:nvSpPr>
      <dsp:spPr>
        <a:xfrm rot="5400000">
          <a:off x="-299203"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62DF60-689A-4A79-B651-0A40F411408D}">
      <dsp:nvSpPr>
        <dsp:cNvPr id="0" name=""/>
        <dsp:cNvSpPr/>
      </dsp:nvSpPr>
      <dsp:spPr>
        <a:xfrm>
          <a:off x="328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Import requests and Pandas libraries</a:t>
          </a:r>
          <a:endParaRPr lang="en-GB" sz="1500" kern="1200" dirty="0"/>
        </a:p>
      </dsp:txBody>
      <dsp:txXfrm>
        <a:off x="34651" y="270414"/>
        <a:ext cx="1721950" cy="1008080"/>
      </dsp:txXfrm>
    </dsp:sp>
    <dsp:sp modelId="{0BA2E7F4-3924-4408-8A7E-8762E12734C2}">
      <dsp:nvSpPr>
        <dsp:cNvPr id="0" name=""/>
        <dsp:cNvSpPr/>
      </dsp:nvSpPr>
      <dsp:spPr>
        <a:xfrm rot="5400000">
          <a:off x="-299203"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722C5E-262D-4D11-BCD7-17211EC08523}">
      <dsp:nvSpPr>
        <dsp:cNvPr id="0" name=""/>
        <dsp:cNvSpPr/>
      </dsp:nvSpPr>
      <dsp:spPr>
        <a:xfrm>
          <a:off x="328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Identify the REST API supported URL</a:t>
          </a:r>
          <a:endParaRPr lang="en-GB" sz="1500" kern="1200" dirty="0"/>
        </a:p>
      </dsp:txBody>
      <dsp:txXfrm>
        <a:off x="34651" y="1608922"/>
        <a:ext cx="1721950" cy="1008080"/>
      </dsp:txXfrm>
    </dsp:sp>
    <dsp:sp modelId="{14491DED-A41A-42E0-A168-E7040B400B03}">
      <dsp:nvSpPr>
        <dsp:cNvPr id="0" name=""/>
        <dsp:cNvSpPr/>
      </dsp:nvSpPr>
      <dsp:spPr>
        <a:xfrm>
          <a:off x="370049" y="3099447"/>
          <a:ext cx="2363794"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DCC334-FA62-45AD-A3FA-82DFCC33F032}">
      <dsp:nvSpPr>
        <dsp:cNvPr id="0" name=""/>
        <dsp:cNvSpPr/>
      </dsp:nvSpPr>
      <dsp:spPr>
        <a:xfrm>
          <a:off x="328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Call the GET request</a:t>
          </a:r>
          <a:endParaRPr lang="en-GB" sz="1500" kern="1200" dirty="0"/>
        </a:p>
      </dsp:txBody>
      <dsp:txXfrm>
        <a:off x="34651" y="2947430"/>
        <a:ext cx="1721950" cy="1008080"/>
      </dsp:txXfrm>
    </dsp:sp>
    <dsp:sp modelId="{C96D95A0-75A7-4AE2-9A01-05C82A071F99}">
      <dsp:nvSpPr>
        <dsp:cNvPr id="0" name=""/>
        <dsp:cNvSpPr/>
      </dsp:nvSpPr>
      <dsp:spPr>
        <a:xfrm rot="16200000">
          <a:off x="2074416"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A9BD8-BBD9-4D42-8316-D12442009F84}">
      <dsp:nvSpPr>
        <dsp:cNvPr id="0" name=""/>
        <dsp:cNvSpPr/>
      </dsp:nvSpPr>
      <dsp:spPr>
        <a:xfrm>
          <a:off x="237690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Check if the status code is 200</a:t>
          </a:r>
          <a:endParaRPr lang="en-GB" sz="1500" kern="1200" dirty="0"/>
        </a:p>
      </dsp:txBody>
      <dsp:txXfrm>
        <a:off x="2408271" y="2947430"/>
        <a:ext cx="1721950" cy="1008080"/>
      </dsp:txXfrm>
    </dsp:sp>
    <dsp:sp modelId="{29C295B0-383A-44F8-9278-0BBA84DC669F}">
      <dsp:nvSpPr>
        <dsp:cNvPr id="0" name=""/>
        <dsp:cNvSpPr/>
      </dsp:nvSpPr>
      <dsp:spPr>
        <a:xfrm rot="16200000">
          <a:off x="2074416"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ED55BC-0430-448E-895B-19076AF40C8F}">
      <dsp:nvSpPr>
        <dsp:cNvPr id="0" name=""/>
        <dsp:cNvSpPr/>
      </dsp:nvSpPr>
      <dsp:spPr>
        <a:xfrm>
          <a:off x="237690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Convert the JSON response by Pandas lib to a </a:t>
          </a:r>
          <a:r>
            <a:rPr lang="en-US" sz="1500" kern="1200" dirty="0" err="1"/>
            <a:t>Dataframe</a:t>
          </a:r>
          <a:endParaRPr lang="en-GB" sz="1500" kern="1200" dirty="0"/>
        </a:p>
      </dsp:txBody>
      <dsp:txXfrm>
        <a:off x="2408271" y="1608922"/>
        <a:ext cx="1721950" cy="1008080"/>
      </dsp:txXfrm>
    </dsp:sp>
    <dsp:sp modelId="{AC49BD1F-E727-4BF0-9CFA-70C6784AA2D0}">
      <dsp:nvSpPr>
        <dsp:cNvPr id="0" name=""/>
        <dsp:cNvSpPr/>
      </dsp:nvSpPr>
      <dsp:spPr>
        <a:xfrm>
          <a:off x="2743670" y="422432"/>
          <a:ext cx="2363794"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9699CA-70FE-4550-B9FC-F47C82018241}">
      <dsp:nvSpPr>
        <dsp:cNvPr id="0" name=""/>
        <dsp:cNvSpPr/>
      </dsp:nvSpPr>
      <dsp:spPr>
        <a:xfrm>
          <a:off x="237690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Name the columns</a:t>
          </a:r>
          <a:endParaRPr lang="en-GB" sz="1500" kern="1200" dirty="0"/>
        </a:p>
      </dsp:txBody>
      <dsp:txXfrm>
        <a:off x="2408271" y="270414"/>
        <a:ext cx="1721950" cy="1008080"/>
      </dsp:txXfrm>
    </dsp:sp>
    <dsp:sp modelId="{AF6A07A8-7FBD-4808-B49E-1F93D5A8829C}">
      <dsp:nvSpPr>
        <dsp:cNvPr id="0" name=""/>
        <dsp:cNvSpPr/>
      </dsp:nvSpPr>
      <dsp:spPr>
        <a:xfrm rot="5400000">
          <a:off x="4448036"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D3B724-5724-4D1A-8F9C-24F6D8D97F1B}">
      <dsp:nvSpPr>
        <dsp:cNvPr id="0" name=""/>
        <dsp:cNvSpPr/>
      </dsp:nvSpPr>
      <dsp:spPr>
        <a:xfrm>
          <a:off x="475052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from the </a:t>
          </a:r>
          <a:r>
            <a:rPr lang="en-US" sz="1500" kern="1200" dirty="0" err="1"/>
            <a:t>Dataframe</a:t>
          </a:r>
          <a:endParaRPr lang="en-GB" sz="1500" kern="1200" dirty="0"/>
        </a:p>
      </dsp:txBody>
      <dsp:txXfrm>
        <a:off x="4781891" y="270414"/>
        <a:ext cx="1721950" cy="1008080"/>
      </dsp:txXfrm>
    </dsp:sp>
    <dsp:sp modelId="{2A1BF08F-1494-42D1-8004-FAB90059BDAC}">
      <dsp:nvSpPr>
        <dsp:cNvPr id="0" name=""/>
        <dsp:cNvSpPr/>
      </dsp:nvSpPr>
      <dsp:spPr>
        <a:xfrm rot="5400000">
          <a:off x="4448036"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68373B-B58C-46C0-A4D0-5895EA39E12A}">
      <dsp:nvSpPr>
        <dsp:cNvPr id="0" name=""/>
        <dsp:cNvSpPr/>
      </dsp:nvSpPr>
      <dsp:spPr>
        <a:xfrm>
          <a:off x="475052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Drop or </a:t>
          </a:r>
          <a:r>
            <a:rPr lang="en-US" sz="1500" kern="1200" dirty="0" err="1"/>
            <a:t>Filll</a:t>
          </a:r>
          <a:r>
            <a:rPr lang="en-US" sz="1500" kern="1200" dirty="0"/>
            <a:t> NA values</a:t>
          </a:r>
          <a:endParaRPr lang="en-GB" sz="1500" kern="1200" dirty="0"/>
        </a:p>
      </dsp:txBody>
      <dsp:txXfrm>
        <a:off x="4781891" y="1608922"/>
        <a:ext cx="1721950" cy="1008080"/>
      </dsp:txXfrm>
    </dsp:sp>
    <dsp:sp modelId="{A15C946B-00A7-4D9A-BAA2-723B5C7A1AE5}">
      <dsp:nvSpPr>
        <dsp:cNvPr id="0" name=""/>
        <dsp:cNvSpPr/>
      </dsp:nvSpPr>
      <dsp:spPr>
        <a:xfrm>
          <a:off x="475052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Export Data to CSV</a:t>
          </a:r>
          <a:endParaRPr lang="en-GB" sz="1500" kern="1200" dirty="0"/>
        </a:p>
      </dsp:txBody>
      <dsp:txXfrm>
        <a:off x="4781891" y="2947430"/>
        <a:ext cx="1721950" cy="1008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9718-9986-4299-A53C-7E4A50D6F561}">
      <dsp:nvSpPr>
        <dsp:cNvPr id="0" name=""/>
        <dsp:cNvSpPr/>
      </dsp:nvSpPr>
      <dsp:spPr>
        <a:xfrm rot="5400000">
          <a:off x="-299203"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62DF60-689A-4A79-B651-0A40F411408D}">
      <dsp:nvSpPr>
        <dsp:cNvPr id="0" name=""/>
        <dsp:cNvSpPr/>
      </dsp:nvSpPr>
      <dsp:spPr>
        <a:xfrm>
          <a:off x="328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Import Beautifusoup4 and request libraries </a:t>
          </a:r>
          <a:r>
            <a:rPr lang="en-US" sz="1500" kern="1200" dirty="0" err="1"/>
            <a:t>libraries</a:t>
          </a:r>
          <a:endParaRPr lang="en-GB" sz="1500" kern="1200" dirty="0"/>
        </a:p>
      </dsp:txBody>
      <dsp:txXfrm>
        <a:off x="34651" y="270414"/>
        <a:ext cx="1721950" cy="1008080"/>
      </dsp:txXfrm>
    </dsp:sp>
    <dsp:sp modelId="{0BA2E7F4-3924-4408-8A7E-8762E12734C2}">
      <dsp:nvSpPr>
        <dsp:cNvPr id="0" name=""/>
        <dsp:cNvSpPr/>
      </dsp:nvSpPr>
      <dsp:spPr>
        <a:xfrm rot="5400000">
          <a:off x="-299203"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722C5E-262D-4D11-BCD7-17211EC08523}">
      <dsp:nvSpPr>
        <dsp:cNvPr id="0" name=""/>
        <dsp:cNvSpPr/>
      </dsp:nvSpPr>
      <dsp:spPr>
        <a:xfrm>
          <a:off x="328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Identify the REST API supported URL</a:t>
          </a:r>
          <a:endParaRPr lang="en-GB" sz="1500" kern="1200" dirty="0"/>
        </a:p>
      </dsp:txBody>
      <dsp:txXfrm>
        <a:off x="34651" y="1608922"/>
        <a:ext cx="1721950" cy="1008080"/>
      </dsp:txXfrm>
    </dsp:sp>
    <dsp:sp modelId="{14491DED-A41A-42E0-A168-E7040B400B03}">
      <dsp:nvSpPr>
        <dsp:cNvPr id="0" name=""/>
        <dsp:cNvSpPr/>
      </dsp:nvSpPr>
      <dsp:spPr>
        <a:xfrm>
          <a:off x="370049" y="3099447"/>
          <a:ext cx="2363794"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DCC334-FA62-45AD-A3FA-82DFCC33F032}">
      <dsp:nvSpPr>
        <dsp:cNvPr id="0" name=""/>
        <dsp:cNvSpPr/>
      </dsp:nvSpPr>
      <dsp:spPr>
        <a:xfrm>
          <a:off x="328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Call the GET request</a:t>
          </a:r>
          <a:endParaRPr lang="en-GB" sz="1500" kern="1200" dirty="0"/>
        </a:p>
      </dsp:txBody>
      <dsp:txXfrm>
        <a:off x="34651" y="2947430"/>
        <a:ext cx="1721950" cy="1008080"/>
      </dsp:txXfrm>
    </dsp:sp>
    <dsp:sp modelId="{C96D95A0-75A7-4AE2-9A01-05C82A071F99}">
      <dsp:nvSpPr>
        <dsp:cNvPr id="0" name=""/>
        <dsp:cNvSpPr/>
      </dsp:nvSpPr>
      <dsp:spPr>
        <a:xfrm rot="16200000">
          <a:off x="2074416"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A9BD8-BBD9-4D42-8316-D12442009F84}">
      <dsp:nvSpPr>
        <dsp:cNvPr id="0" name=""/>
        <dsp:cNvSpPr/>
      </dsp:nvSpPr>
      <dsp:spPr>
        <a:xfrm>
          <a:off x="237690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Check if the status code is 200</a:t>
          </a:r>
          <a:endParaRPr lang="en-GB" sz="1500" kern="1200" dirty="0"/>
        </a:p>
      </dsp:txBody>
      <dsp:txXfrm>
        <a:off x="2408271" y="2947430"/>
        <a:ext cx="1721950" cy="1008080"/>
      </dsp:txXfrm>
    </dsp:sp>
    <dsp:sp modelId="{29C295B0-383A-44F8-9278-0BBA84DC669F}">
      <dsp:nvSpPr>
        <dsp:cNvPr id="0" name=""/>
        <dsp:cNvSpPr/>
      </dsp:nvSpPr>
      <dsp:spPr>
        <a:xfrm rot="16200000">
          <a:off x="2074416"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ED55BC-0430-448E-895B-19076AF40C8F}">
      <dsp:nvSpPr>
        <dsp:cNvPr id="0" name=""/>
        <dsp:cNvSpPr/>
      </dsp:nvSpPr>
      <dsp:spPr>
        <a:xfrm>
          <a:off x="237690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Read html data using Beautiful Soup </a:t>
          </a:r>
          <a:r>
            <a:rPr lang="en-US" sz="1500" kern="1200" dirty="0" err="1"/>
            <a:t>Obejct</a:t>
          </a:r>
          <a:endParaRPr lang="en-GB" sz="1500" kern="1200" dirty="0"/>
        </a:p>
      </dsp:txBody>
      <dsp:txXfrm>
        <a:off x="2408271" y="1608922"/>
        <a:ext cx="1721950" cy="1008080"/>
      </dsp:txXfrm>
    </dsp:sp>
    <dsp:sp modelId="{AC49BD1F-E727-4BF0-9CFA-70C6784AA2D0}">
      <dsp:nvSpPr>
        <dsp:cNvPr id="0" name=""/>
        <dsp:cNvSpPr/>
      </dsp:nvSpPr>
      <dsp:spPr>
        <a:xfrm>
          <a:off x="2743670" y="422432"/>
          <a:ext cx="2363794"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9699CA-70FE-4550-B9FC-F47C82018241}">
      <dsp:nvSpPr>
        <dsp:cNvPr id="0" name=""/>
        <dsp:cNvSpPr/>
      </dsp:nvSpPr>
      <dsp:spPr>
        <a:xfrm>
          <a:off x="237690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Find the table contents through </a:t>
          </a:r>
          <a:r>
            <a:rPr lang="en-US" sz="1500" kern="1200" dirty="0" err="1"/>
            <a:t>FindAll</a:t>
          </a:r>
          <a:r>
            <a:rPr lang="en-US" sz="1500" kern="1200" dirty="0"/>
            <a:t>(‘table’)</a:t>
          </a:r>
          <a:endParaRPr lang="en-GB" sz="1500" kern="1200" dirty="0"/>
        </a:p>
      </dsp:txBody>
      <dsp:txXfrm>
        <a:off x="2408271" y="270414"/>
        <a:ext cx="1721950" cy="1008080"/>
      </dsp:txXfrm>
    </dsp:sp>
    <dsp:sp modelId="{AF6A07A8-7FBD-4808-B49E-1F93D5A8829C}">
      <dsp:nvSpPr>
        <dsp:cNvPr id="0" name=""/>
        <dsp:cNvSpPr/>
      </dsp:nvSpPr>
      <dsp:spPr>
        <a:xfrm rot="5400000">
          <a:off x="4448036" y="1091686"/>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D3B724-5724-4D1A-8F9C-24F6D8D97F1B}">
      <dsp:nvSpPr>
        <dsp:cNvPr id="0" name=""/>
        <dsp:cNvSpPr/>
      </dsp:nvSpPr>
      <dsp:spPr>
        <a:xfrm>
          <a:off x="4750528" y="239051"/>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Extract column names to a list</a:t>
          </a:r>
          <a:endParaRPr lang="en-GB" sz="1500" kern="1200" dirty="0"/>
        </a:p>
      </dsp:txBody>
      <dsp:txXfrm>
        <a:off x="4781891" y="270414"/>
        <a:ext cx="1721950" cy="1008080"/>
      </dsp:txXfrm>
    </dsp:sp>
    <dsp:sp modelId="{2A1BF08F-1494-42D1-8004-FAB90059BDAC}">
      <dsp:nvSpPr>
        <dsp:cNvPr id="0" name=""/>
        <dsp:cNvSpPr/>
      </dsp:nvSpPr>
      <dsp:spPr>
        <a:xfrm rot="5400000">
          <a:off x="4448036" y="2430194"/>
          <a:ext cx="1328681" cy="16062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68373B-B58C-46C0-A4D0-5895EA39E12A}">
      <dsp:nvSpPr>
        <dsp:cNvPr id="0" name=""/>
        <dsp:cNvSpPr/>
      </dsp:nvSpPr>
      <dsp:spPr>
        <a:xfrm>
          <a:off x="4750528" y="1577559"/>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Add column names to a </a:t>
          </a:r>
          <a:r>
            <a:rPr lang="en-US" sz="1500" kern="1200" dirty="0" err="1"/>
            <a:t>Dataframe</a:t>
          </a:r>
          <a:endParaRPr lang="en-GB" sz="1500" kern="1200" dirty="0"/>
        </a:p>
      </dsp:txBody>
      <dsp:txXfrm>
        <a:off x="4781891" y="1608922"/>
        <a:ext cx="1721950" cy="1008080"/>
      </dsp:txXfrm>
    </dsp:sp>
    <dsp:sp modelId="{A15C946B-00A7-4D9A-BAA2-723B5C7A1AE5}">
      <dsp:nvSpPr>
        <dsp:cNvPr id="0" name=""/>
        <dsp:cNvSpPr/>
      </dsp:nvSpPr>
      <dsp:spPr>
        <a:xfrm>
          <a:off x="4750528" y="2916067"/>
          <a:ext cx="1784676" cy="107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Write to </a:t>
          </a:r>
          <a:r>
            <a:rPr lang="en-US" sz="1500" kern="1200" dirty="0" err="1"/>
            <a:t>dataframe</a:t>
          </a:r>
          <a:r>
            <a:rPr lang="en-US" sz="1500" kern="1200" dirty="0"/>
            <a:t> for each row with </a:t>
          </a:r>
          <a:r>
            <a:rPr lang="en-US" sz="1500" kern="1200" dirty="0" err="1"/>
            <a:t>FindAll</a:t>
          </a:r>
          <a:r>
            <a:rPr lang="en-US" sz="1500" kern="1200" dirty="0"/>
            <a:t>  tr and td</a:t>
          </a:r>
          <a:endParaRPr lang="en-GB" sz="1500" kern="1200" dirty="0"/>
        </a:p>
      </dsp:txBody>
      <dsp:txXfrm>
        <a:off x="4781891" y="2947430"/>
        <a:ext cx="1721950" cy="100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9718-9986-4299-A53C-7E4A50D6F561}">
      <dsp:nvSpPr>
        <dsp:cNvPr id="0" name=""/>
        <dsp:cNvSpPr/>
      </dsp:nvSpPr>
      <dsp:spPr>
        <a:xfrm rot="5400000">
          <a:off x="-284267" y="1130871"/>
          <a:ext cx="1755286" cy="21241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62DF60-689A-4A79-B651-0A40F411408D}">
      <dsp:nvSpPr>
        <dsp:cNvPr id="0" name=""/>
        <dsp:cNvSpPr/>
      </dsp:nvSpPr>
      <dsp:spPr>
        <a:xfrm>
          <a:off x="113925" y="2376"/>
          <a:ext cx="2360163" cy="141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Import Pandas</a:t>
          </a:r>
          <a:endParaRPr lang="en-GB" sz="2100" kern="1200" dirty="0"/>
        </a:p>
      </dsp:txBody>
      <dsp:txXfrm>
        <a:off x="155401" y="43852"/>
        <a:ext cx="2277211" cy="1333146"/>
      </dsp:txXfrm>
    </dsp:sp>
    <dsp:sp modelId="{0BA2E7F4-3924-4408-8A7E-8762E12734C2}">
      <dsp:nvSpPr>
        <dsp:cNvPr id="0" name=""/>
        <dsp:cNvSpPr/>
      </dsp:nvSpPr>
      <dsp:spPr>
        <a:xfrm rot="5400000">
          <a:off x="-284267" y="2900994"/>
          <a:ext cx="1755286" cy="21241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722C5E-262D-4D11-BCD7-17211EC08523}">
      <dsp:nvSpPr>
        <dsp:cNvPr id="0" name=""/>
        <dsp:cNvSpPr/>
      </dsp:nvSpPr>
      <dsp:spPr>
        <a:xfrm>
          <a:off x="113925" y="1772498"/>
          <a:ext cx="2360163" cy="141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Load data from the CSV</a:t>
          </a:r>
          <a:endParaRPr lang="en-GB" sz="2100" kern="1200" dirty="0"/>
        </a:p>
      </dsp:txBody>
      <dsp:txXfrm>
        <a:off x="155401" y="1813974"/>
        <a:ext cx="2277211" cy="1333146"/>
      </dsp:txXfrm>
    </dsp:sp>
    <dsp:sp modelId="{14491DED-A41A-42E0-A168-E7040B400B03}">
      <dsp:nvSpPr>
        <dsp:cNvPr id="0" name=""/>
        <dsp:cNvSpPr/>
      </dsp:nvSpPr>
      <dsp:spPr>
        <a:xfrm>
          <a:off x="600794" y="3786055"/>
          <a:ext cx="3124181" cy="21241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DCC334-FA62-45AD-A3FA-82DFCC33F032}">
      <dsp:nvSpPr>
        <dsp:cNvPr id="0" name=""/>
        <dsp:cNvSpPr/>
      </dsp:nvSpPr>
      <dsp:spPr>
        <a:xfrm>
          <a:off x="113925" y="3542621"/>
          <a:ext cx="2360163" cy="141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null values</a:t>
          </a:r>
          <a:endParaRPr lang="en-GB" sz="2100" kern="1200" dirty="0"/>
        </a:p>
      </dsp:txBody>
      <dsp:txXfrm>
        <a:off x="155401" y="3584097"/>
        <a:ext cx="2277211" cy="1333146"/>
      </dsp:txXfrm>
    </dsp:sp>
    <dsp:sp modelId="{C96D95A0-75A7-4AE2-9A01-05C82A071F99}">
      <dsp:nvSpPr>
        <dsp:cNvPr id="0" name=""/>
        <dsp:cNvSpPr/>
      </dsp:nvSpPr>
      <dsp:spPr>
        <a:xfrm rot="16200000">
          <a:off x="2854750" y="2900994"/>
          <a:ext cx="1755286" cy="21241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A9BD8-BBD9-4D42-8316-D12442009F84}">
      <dsp:nvSpPr>
        <dsp:cNvPr id="0" name=""/>
        <dsp:cNvSpPr/>
      </dsp:nvSpPr>
      <dsp:spPr>
        <a:xfrm>
          <a:off x="3252942" y="3542621"/>
          <a:ext cx="2360163" cy="141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data types</a:t>
          </a:r>
          <a:endParaRPr lang="en-GB" sz="2100" kern="1200" dirty="0"/>
        </a:p>
      </dsp:txBody>
      <dsp:txXfrm>
        <a:off x="3294418" y="3584097"/>
        <a:ext cx="2277211" cy="1333146"/>
      </dsp:txXfrm>
    </dsp:sp>
    <dsp:sp modelId="{C1ED55BC-0430-448E-895B-19076AF40C8F}">
      <dsp:nvSpPr>
        <dsp:cNvPr id="0" name=""/>
        <dsp:cNvSpPr/>
      </dsp:nvSpPr>
      <dsp:spPr>
        <a:xfrm>
          <a:off x="3252942" y="1772498"/>
          <a:ext cx="2360163" cy="141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 one hot encoding for the selected objects ( Success vs Failure)</a:t>
          </a:r>
          <a:endParaRPr lang="en-GB" sz="2100" kern="1200" dirty="0"/>
        </a:p>
      </dsp:txBody>
      <dsp:txXfrm>
        <a:off x="3294418" y="1813974"/>
        <a:ext cx="2277211" cy="133314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Dhanujie Jayapala</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2506" y="1800225"/>
            <a:ext cx="5268496" cy="42253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Key Code lines</a:t>
            </a:r>
          </a:p>
          <a:p>
            <a:pPr marL="0" indent="0">
              <a:lnSpc>
                <a:spcPct val="100000"/>
              </a:lnSpc>
              <a:spcBef>
                <a:spcPts val="1400"/>
              </a:spcBef>
              <a:buNone/>
            </a:pPr>
            <a:endParaRPr lang="en-US" sz="2200" dirty="0">
              <a:solidFill>
                <a:schemeClr val="accent3">
                  <a:lumMod val="25000"/>
                </a:schemeClr>
              </a:solidFill>
              <a:latin typeface="Abadi"/>
            </a:endParaRPr>
          </a:p>
          <a:p>
            <a:r>
              <a:rPr lang="en-US" sz="1100" b="0" dirty="0">
                <a:solidFill>
                  <a:srgbClr val="6A9955"/>
                </a:solidFill>
                <a:effectLst/>
                <a:latin typeface="Consolas" panose="020B0609020204030204" pitchFamily="49" charset="0"/>
              </a:rPr>
              <a:t># Requests allows us to make HTTP requests which we will use to get data from an API</a:t>
            </a:r>
            <a:endParaRPr lang="en-US" sz="1100" b="0" dirty="0">
              <a:solidFill>
                <a:srgbClr val="CCCCCC"/>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EC9B0"/>
                </a:solidFill>
                <a:effectLst/>
                <a:latin typeface="Consolas" panose="020B0609020204030204" pitchFamily="49" charset="0"/>
              </a:rPr>
              <a:t>requests</a:t>
            </a:r>
            <a:endParaRPr lang="en-US" sz="1100" b="0" dirty="0">
              <a:solidFill>
                <a:srgbClr val="CCCCCC"/>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Pandas is a software library written for the Python programming language for data manipulation and analysis.</a:t>
            </a:r>
            <a:endParaRPr lang="en-US" sz="1100" b="0" dirty="0">
              <a:solidFill>
                <a:srgbClr val="CCCCCC"/>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EC9B0"/>
                </a:solidFill>
                <a:effectLst/>
                <a:latin typeface="Consolas" panose="020B0609020204030204" pitchFamily="49" charset="0"/>
              </a:rPr>
              <a:t>pandas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as</a:t>
            </a:r>
            <a:r>
              <a:rPr lang="en-US" sz="1100" b="0" dirty="0">
                <a:solidFill>
                  <a:srgbClr val="CCCCCC"/>
                </a:solidFill>
                <a:effectLst/>
                <a:latin typeface="Consolas" panose="020B0609020204030204" pitchFamily="49" charset="0"/>
              </a:rPr>
              <a:t> </a:t>
            </a:r>
            <a:r>
              <a:rPr lang="en-US" sz="1100" b="0" dirty="0">
                <a:solidFill>
                  <a:srgbClr val="4EC9B0"/>
                </a:solidFill>
                <a:effectLst/>
                <a:latin typeface="Consolas" panose="020B0609020204030204" pitchFamily="49" charset="0"/>
              </a:rPr>
              <a:t>pd</a:t>
            </a:r>
            <a:endParaRPr lang="en-GB" sz="1600" b="0" dirty="0">
              <a:solidFill>
                <a:srgbClr val="9CDCFE"/>
              </a:solidFill>
              <a:effectLst/>
              <a:latin typeface="Consolas" panose="020B0609020204030204" pitchFamily="49" charset="0"/>
            </a:endParaRPr>
          </a:p>
          <a:p>
            <a:pPr>
              <a:lnSpc>
                <a:spcPct val="100000"/>
              </a:lnSpc>
              <a:spcBef>
                <a:spcPts val="1400"/>
              </a:spcBef>
            </a:pPr>
            <a:r>
              <a:rPr lang="en-GB" sz="1600" b="0" dirty="0">
                <a:solidFill>
                  <a:srgbClr val="9CDCFE"/>
                </a:solidFill>
                <a:effectLst/>
                <a:latin typeface="Consolas" panose="020B0609020204030204" pitchFamily="49" charset="0"/>
              </a:rPr>
              <a:t>response</a:t>
            </a:r>
            <a:r>
              <a:rPr lang="en-GB" sz="1600" b="0" dirty="0">
                <a:solidFill>
                  <a:srgbClr val="CCCCCC"/>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CCCCCC"/>
                </a:solidFill>
                <a:effectLst/>
                <a:latin typeface="Consolas" panose="020B0609020204030204" pitchFamily="49" charset="0"/>
              </a:rPr>
              <a:t> </a:t>
            </a:r>
            <a:r>
              <a:rPr lang="en-GB" sz="1600" b="0" dirty="0" err="1">
                <a:solidFill>
                  <a:srgbClr val="4EC9B0"/>
                </a:solidFill>
                <a:effectLst/>
                <a:latin typeface="Consolas" panose="020B0609020204030204" pitchFamily="49" charset="0"/>
              </a:rPr>
              <a:t>requests</a:t>
            </a:r>
            <a:r>
              <a:rPr lang="en-GB" sz="1600" b="0" dirty="0" err="1">
                <a:solidFill>
                  <a:srgbClr val="CCCCCC"/>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get</a:t>
            </a:r>
            <a:r>
              <a:rPr lang="en-GB" sz="1600" b="0" dirty="0">
                <a:solidFill>
                  <a:srgbClr val="CCCCCC"/>
                </a:solidFill>
                <a:effectLst/>
                <a:latin typeface="Consolas" panose="020B0609020204030204" pitchFamily="49" charset="0"/>
              </a:rPr>
              <a:t>(</a:t>
            </a:r>
            <a:r>
              <a:rPr lang="en-GB" sz="1600" b="0" dirty="0" err="1">
                <a:solidFill>
                  <a:srgbClr val="9CDCFE"/>
                </a:solidFill>
                <a:effectLst/>
                <a:latin typeface="Consolas" panose="020B0609020204030204" pitchFamily="49" charset="0"/>
              </a:rPr>
              <a:t>spacex_url</a:t>
            </a:r>
            <a:r>
              <a:rPr lang="en-GB" sz="1600" b="0" dirty="0">
                <a:solidFill>
                  <a:srgbClr val="CCCCCC"/>
                </a:solidFill>
                <a:effectLst/>
                <a:latin typeface="Consolas" panose="020B0609020204030204" pitchFamily="49" charset="0"/>
              </a:rPr>
              <a:t>)</a:t>
            </a:r>
          </a:p>
          <a:p>
            <a:pPr>
              <a:lnSpc>
                <a:spcPct val="100000"/>
              </a:lnSpc>
              <a:spcBef>
                <a:spcPts val="1400"/>
              </a:spcBef>
            </a:pPr>
            <a:r>
              <a:rPr lang="en-GB" sz="1600" b="0" dirty="0">
                <a:solidFill>
                  <a:srgbClr val="9CDCFE"/>
                </a:solidFill>
                <a:effectLst/>
                <a:latin typeface="Consolas" panose="020B0609020204030204" pitchFamily="49" charset="0"/>
              </a:rPr>
              <a:t>data</a:t>
            </a:r>
            <a:r>
              <a:rPr lang="en-GB" sz="1600" b="0" dirty="0">
                <a:solidFill>
                  <a:srgbClr val="CCCCCC"/>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CCCCCC"/>
                </a:solidFill>
                <a:effectLst/>
                <a:latin typeface="Consolas" panose="020B0609020204030204" pitchFamily="49" charset="0"/>
              </a:rPr>
              <a:t> </a:t>
            </a:r>
            <a:r>
              <a:rPr lang="en-GB" sz="1600" b="0" dirty="0" err="1">
                <a:solidFill>
                  <a:srgbClr val="4EC9B0"/>
                </a:solidFill>
                <a:effectLst/>
                <a:latin typeface="Consolas" panose="020B0609020204030204" pitchFamily="49" charset="0"/>
              </a:rPr>
              <a:t>pd</a:t>
            </a:r>
            <a:r>
              <a:rPr lang="en-GB" sz="1600" b="0" dirty="0" err="1">
                <a:solidFill>
                  <a:srgbClr val="CCCCCC"/>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json_normalize</a:t>
            </a:r>
            <a:r>
              <a:rPr lang="en-GB" sz="1600" b="0" dirty="0">
                <a:solidFill>
                  <a:srgbClr val="CCCCCC"/>
                </a:solidFill>
                <a:effectLst/>
                <a:latin typeface="Consolas" panose="020B0609020204030204" pitchFamily="49" charset="0"/>
              </a:rPr>
              <a:t>(</a:t>
            </a:r>
            <a:r>
              <a:rPr lang="en-GB" sz="1600" b="0" dirty="0" err="1">
                <a:solidFill>
                  <a:srgbClr val="9CDCFE"/>
                </a:solidFill>
                <a:effectLst/>
                <a:latin typeface="Consolas" panose="020B0609020204030204" pitchFamily="49" charset="0"/>
              </a:rPr>
              <a:t>response</a:t>
            </a:r>
            <a:r>
              <a:rPr lang="en-GB" sz="1600" b="0" dirty="0" err="1">
                <a:solidFill>
                  <a:srgbClr val="CCCCCC"/>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json</a:t>
            </a:r>
            <a:r>
              <a:rPr lang="en-GB" sz="1600" b="0" dirty="0">
                <a:solidFill>
                  <a:srgbClr val="CCCCCC"/>
                </a:solidFill>
                <a:effectLst/>
                <a:latin typeface="Consolas" panose="020B0609020204030204" pitchFamily="49" charset="0"/>
              </a:rPr>
              <a:t>())</a:t>
            </a:r>
            <a:endParaRPr lang="en-US" sz="2200" dirty="0">
              <a:solidFill>
                <a:schemeClr val="accent3">
                  <a:lumMod val="25000"/>
                </a:schemeClr>
              </a:solidFill>
              <a:latin typeface="Abadi"/>
            </a:endParaRPr>
          </a:p>
          <a:p>
            <a:pPr>
              <a:lnSpc>
                <a:spcPct val="100000"/>
              </a:lnSpc>
              <a:spcBef>
                <a:spcPts val="1400"/>
              </a:spcBef>
            </a:pPr>
            <a:r>
              <a:rPr lang="en-GB" sz="1600" b="0" dirty="0" err="1">
                <a:solidFill>
                  <a:srgbClr val="9CDCFE"/>
                </a:solidFill>
                <a:effectLst/>
                <a:latin typeface="Consolas" panose="020B0609020204030204" pitchFamily="49" charset="0"/>
              </a:rPr>
              <a:t>data</a:t>
            </a:r>
            <a:r>
              <a:rPr lang="en-GB" sz="1600" b="0" dirty="0" err="1">
                <a:solidFill>
                  <a:srgbClr val="CCCCCC"/>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head</a:t>
            </a:r>
            <a:r>
              <a:rPr lang="en-GB" sz="1600" b="0" dirty="0">
                <a:solidFill>
                  <a:srgbClr val="CCCCCC"/>
                </a:solidFill>
                <a:effectLst/>
                <a:latin typeface="Consolas" panose="020B0609020204030204" pitchFamily="49" charset="0"/>
              </a:rPr>
              <a:t>()</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Content Placeholder 1">
            <a:extLst>
              <a:ext uri="{FF2B5EF4-FFF2-40B4-BE49-F238E27FC236}">
                <a16:creationId xmlns:a16="http://schemas.microsoft.com/office/drawing/2014/main" id="{86DAC5CE-2DBB-2FD4-3FCF-A627D01A073A}"/>
              </a:ext>
            </a:extLst>
          </p:cNvPr>
          <p:cNvGraphicFramePr>
            <a:graphicFrameLocks/>
          </p:cNvGraphicFramePr>
          <p:nvPr>
            <p:extLst>
              <p:ext uri="{D42A27DB-BD31-4B8C-83A1-F6EECF244321}">
                <p14:modId xmlns:p14="http://schemas.microsoft.com/office/powerpoint/2010/main" val="2430464017"/>
              </p:ext>
            </p:extLst>
          </p:nvPr>
        </p:nvGraphicFramePr>
        <p:xfrm>
          <a:off x="5461001" y="1825624"/>
          <a:ext cx="6538494" cy="422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668B53D-3156-C9E8-4E28-1435942084CC}"/>
              </a:ext>
            </a:extLst>
          </p:cNvPr>
          <p:cNvSpPr txBox="1"/>
          <p:nvPr/>
        </p:nvSpPr>
        <p:spPr>
          <a:xfrm>
            <a:off x="429229" y="6134684"/>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Full Code Can be found in here: </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7305" y="1414942"/>
            <a:ext cx="4963696" cy="465905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Key lines of Code</a:t>
            </a:r>
          </a:p>
          <a:p>
            <a:pPr marL="0" indent="0">
              <a:buNone/>
            </a:pPr>
            <a:r>
              <a:rPr lang="en-GB" sz="1900" b="0" dirty="0">
                <a:solidFill>
                  <a:srgbClr val="C586C0"/>
                </a:solidFill>
                <a:effectLst/>
                <a:latin typeface="Consolas" panose="020B0609020204030204" pitchFamily="49" charset="0"/>
              </a:rPr>
              <a:t>import</a:t>
            </a:r>
            <a:r>
              <a:rPr lang="en-GB" sz="1900" b="0" dirty="0">
                <a:solidFill>
                  <a:srgbClr val="CCCCCC"/>
                </a:solidFill>
                <a:effectLst/>
                <a:latin typeface="Consolas" panose="020B0609020204030204" pitchFamily="49" charset="0"/>
              </a:rPr>
              <a:t> </a:t>
            </a:r>
            <a:r>
              <a:rPr lang="en-GB" sz="1900" b="0" dirty="0">
                <a:solidFill>
                  <a:srgbClr val="4EC9B0"/>
                </a:solidFill>
                <a:effectLst/>
                <a:latin typeface="Consolas" panose="020B0609020204030204" pitchFamily="49" charset="0"/>
              </a:rPr>
              <a:t>requests</a:t>
            </a:r>
            <a:endParaRPr lang="en-GB" sz="1900" dirty="0">
              <a:solidFill>
                <a:srgbClr val="CCCCCC"/>
              </a:solidFill>
              <a:latin typeface="Consolas" panose="020B0609020204030204" pitchFamily="49" charset="0"/>
            </a:endParaRPr>
          </a:p>
          <a:p>
            <a:pPr marL="0" indent="0">
              <a:buNone/>
            </a:pPr>
            <a:r>
              <a:rPr lang="en-GB" sz="1900" b="0" dirty="0">
                <a:solidFill>
                  <a:srgbClr val="C586C0"/>
                </a:solidFill>
                <a:effectLst/>
                <a:latin typeface="Consolas" panose="020B0609020204030204" pitchFamily="49" charset="0"/>
              </a:rPr>
              <a:t>from</a:t>
            </a:r>
            <a:r>
              <a:rPr lang="en-GB" sz="1900" b="0" dirty="0">
                <a:solidFill>
                  <a:srgbClr val="CCCCCC"/>
                </a:solidFill>
                <a:effectLst/>
                <a:latin typeface="Consolas" panose="020B0609020204030204" pitchFamily="49" charset="0"/>
              </a:rPr>
              <a:t> </a:t>
            </a:r>
            <a:r>
              <a:rPr lang="en-GB" sz="1900" b="0" dirty="0">
                <a:solidFill>
                  <a:srgbClr val="4EC9B0"/>
                </a:solidFill>
                <a:effectLst/>
                <a:latin typeface="Consolas" panose="020B0609020204030204" pitchFamily="49" charset="0"/>
              </a:rPr>
              <a:t>bs4</a:t>
            </a:r>
            <a:r>
              <a:rPr lang="en-GB" sz="1900" b="0" dirty="0">
                <a:solidFill>
                  <a:srgbClr val="CCCCCC"/>
                </a:solidFill>
                <a:effectLst/>
                <a:latin typeface="Consolas" panose="020B0609020204030204" pitchFamily="49" charset="0"/>
              </a:rPr>
              <a:t> </a:t>
            </a:r>
            <a:r>
              <a:rPr lang="en-GB" sz="1900" b="0" dirty="0">
                <a:solidFill>
                  <a:srgbClr val="C586C0"/>
                </a:solidFill>
                <a:effectLst/>
                <a:latin typeface="Consolas" panose="020B0609020204030204" pitchFamily="49" charset="0"/>
              </a:rPr>
              <a:t>import</a:t>
            </a:r>
            <a:r>
              <a:rPr lang="en-GB" sz="1900" b="0" dirty="0">
                <a:solidFill>
                  <a:srgbClr val="CCCCCC"/>
                </a:solidFill>
                <a:effectLst/>
                <a:latin typeface="Consolas" panose="020B0609020204030204" pitchFamily="49" charset="0"/>
              </a:rPr>
              <a:t> </a:t>
            </a:r>
            <a:r>
              <a:rPr lang="en-GB" sz="1900" b="0" dirty="0" err="1">
                <a:solidFill>
                  <a:srgbClr val="4EC9B0"/>
                </a:solidFill>
                <a:effectLst/>
                <a:latin typeface="Consolas" panose="020B0609020204030204" pitchFamily="49" charset="0"/>
              </a:rPr>
              <a:t>BeautifulSoup</a:t>
            </a:r>
            <a:endParaRPr lang="en-GB" sz="1900" b="0" dirty="0">
              <a:solidFill>
                <a:srgbClr val="CCCCCC"/>
              </a:solidFill>
              <a:effectLst/>
              <a:latin typeface="Consolas" panose="020B0609020204030204" pitchFamily="49" charset="0"/>
            </a:endParaRPr>
          </a:p>
          <a:p>
            <a:pPr marL="0" indent="0">
              <a:buNone/>
            </a:pPr>
            <a:r>
              <a:rPr lang="en-GB" sz="1900" b="0" dirty="0">
                <a:solidFill>
                  <a:srgbClr val="C586C0"/>
                </a:solidFill>
                <a:effectLst/>
                <a:latin typeface="Consolas" panose="020B0609020204030204" pitchFamily="49" charset="0"/>
              </a:rPr>
              <a:t>import</a:t>
            </a:r>
            <a:r>
              <a:rPr lang="en-GB" sz="1900" b="0" dirty="0">
                <a:solidFill>
                  <a:srgbClr val="CCCCCC"/>
                </a:solidFill>
                <a:effectLst/>
                <a:latin typeface="Consolas" panose="020B0609020204030204" pitchFamily="49" charset="0"/>
              </a:rPr>
              <a:t> </a:t>
            </a:r>
            <a:r>
              <a:rPr lang="en-GB" sz="1900" b="0" dirty="0">
                <a:solidFill>
                  <a:srgbClr val="4EC9B0"/>
                </a:solidFill>
                <a:effectLst/>
                <a:latin typeface="Consolas" panose="020B0609020204030204" pitchFamily="49" charset="0"/>
              </a:rPr>
              <a:t>pandas</a:t>
            </a:r>
            <a:r>
              <a:rPr lang="en-GB" sz="1900" b="0" dirty="0">
                <a:solidFill>
                  <a:srgbClr val="CCCCCC"/>
                </a:solidFill>
                <a:effectLst/>
                <a:latin typeface="Consolas" panose="020B0609020204030204" pitchFamily="49" charset="0"/>
              </a:rPr>
              <a:t> </a:t>
            </a:r>
            <a:r>
              <a:rPr lang="en-GB" sz="1900" b="0" dirty="0">
                <a:solidFill>
                  <a:srgbClr val="C586C0"/>
                </a:solidFill>
                <a:effectLst/>
                <a:latin typeface="Consolas" panose="020B0609020204030204" pitchFamily="49" charset="0"/>
              </a:rPr>
              <a:t>as</a:t>
            </a:r>
            <a:r>
              <a:rPr lang="en-GB" sz="1900" b="0" dirty="0">
                <a:solidFill>
                  <a:srgbClr val="CCCCCC"/>
                </a:solidFill>
                <a:effectLst/>
                <a:latin typeface="Consolas" panose="020B0609020204030204" pitchFamily="49" charset="0"/>
              </a:rPr>
              <a:t> </a:t>
            </a:r>
            <a:r>
              <a:rPr lang="en-GB" sz="1900" b="0" dirty="0">
                <a:solidFill>
                  <a:srgbClr val="4EC9B0"/>
                </a:solidFill>
                <a:effectLst/>
                <a:latin typeface="Consolas" panose="020B0609020204030204" pitchFamily="49" charset="0"/>
              </a:rPr>
              <a:t>pd</a:t>
            </a:r>
            <a:endParaRPr lang="en-GB" sz="1900" b="0" dirty="0">
              <a:solidFill>
                <a:srgbClr val="CCCCCC"/>
              </a:solidFill>
              <a:effectLst/>
              <a:latin typeface="Consolas" panose="020B0609020204030204" pitchFamily="49" charset="0"/>
            </a:endParaRPr>
          </a:p>
          <a:p>
            <a:pPr marL="0" indent="0">
              <a:buNone/>
            </a:pPr>
            <a:r>
              <a:rPr lang="en-GB" sz="1900" b="0" dirty="0" err="1">
                <a:solidFill>
                  <a:srgbClr val="9CDCFE"/>
                </a:solidFill>
                <a:effectLst/>
                <a:latin typeface="Consolas" panose="020B0609020204030204" pitchFamily="49" charset="0"/>
              </a:rPr>
              <a:t>html_data</a:t>
            </a:r>
            <a:r>
              <a:rPr lang="en-GB" sz="1900" b="0" dirty="0">
                <a:solidFill>
                  <a:srgbClr val="CCCCCC"/>
                </a:solidFill>
                <a:effectLst/>
                <a:latin typeface="Consolas" panose="020B0609020204030204" pitchFamily="49" charset="0"/>
              </a:rPr>
              <a:t> </a:t>
            </a:r>
            <a:r>
              <a:rPr lang="en-GB" sz="1900" b="0" dirty="0">
                <a:solidFill>
                  <a:srgbClr val="D4D4D4"/>
                </a:solidFill>
                <a:effectLst/>
                <a:latin typeface="Consolas" panose="020B0609020204030204" pitchFamily="49" charset="0"/>
              </a:rPr>
              <a:t>=</a:t>
            </a:r>
            <a:r>
              <a:rPr lang="en-GB" sz="1900" b="0" dirty="0">
                <a:solidFill>
                  <a:srgbClr val="CCCCCC"/>
                </a:solidFill>
                <a:effectLst/>
                <a:latin typeface="Consolas" panose="020B0609020204030204" pitchFamily="49" charset="0"/>
              </a:rPr>
              <a:t> </a:t>
            </a:r>
            <a:r>
              <a:rPr lang="en-GB" sz="1900" b="0" dirty="0" err="1">
                <a:solidFill>
                  <a:srgbClr val="4EC9B0"/>
                </a:solidFill>
                <a:effectLst/>
                <a:latin typeface="Consolas" panose="020B0609020204030204" pitchFamily="49" charset="0"/>
              </a:rPr>
              <a:t>requests</a:t>
            </a:r>
            <a:r>
              <a:rPr lang="en-GB" sz="1900" b="0" dirty="0" err="1">
                <a:solidFill>
                  <a:srgbClr val="CCCCCC"/>
                </a:solidFill>
                <a:effectLst/>
                <a:latin typeface="Consolas" panose="020B0609020204030204" pitchFamily="49" charset="0"/>
              </a:rPr>
              <a:t>.</a:t>
            </a:r>
            <a:r>
              <a:rPr lang="en-GB" sz="1900" b="0" dirty="0" err="1">
                <a:solidFill>
                  <a:srgbClr val="DCDCAA"/>
                </a:solidFill>
                <a:effectLst/>
                <a:latin typeface="Consolas" panose="020B0609020204030204" pitchFamily="49" charset="0"/>
              </a:rPr>
              <a:t>get</a:t>
            </a:r>
            <a:r>
              <a:rPr lang="en-GB" sz="1900" b="0" dirty="0">
                <a:solidFill>
                  <a:srgbClr val="CCCCCC"/>
                </a:solidFill>
                <a:effectLst/>
                <a:latin typeface="Consolas" panose="020B0609020204030204" pitchFamily="49" charset="0"/>
              </a:rPr>
              <a:t>(</a:t>
            </a:r>
            <a:r>
              <a:rPr lang="en-GB" sz="1900" b="0" dirty="0" err="1">
                <a:solidFill>
                  <a:srgbClr val="9CDCFE"/>
                </a:solidFill>
                <a:effectLst/>
                <a:latin typeface="Consolas" panose="020B0609020204030204" pitchFamily="49" charset="0"/>
              </a:rPr>
              <a:t>static_url</a:t>
            </a:r>
            <a:r>
              <a:rPr lang="en-GB" sz="1900" b="0" dirty="0">
                <a:solidFill>
                  <a:srgbClr val="CCCCCC"/>
                </a:solidFill>
                <a:effectLst/>
                <a:latin typeface="Consolas" panose="020B0609020204030204" pitchFamily="49" charset="0"/>
              </a:rPr>
              <a:t>)</a:t>
            </a:r>
          </a:p>
          <a:p>
            <a:pPr marL="0" indent="0">
              <a:buNone/>
            </a:pPr>
            <a:r>
              <a:rPr lang="en-GB" sz="1900" b="0" dirty="0" err="1">
                <a:solidFill>
                  <a:srgbClr val="9CDCFE"/>
                </a:solidFill>
                <a:effectLst/>
                <a:latin typeface="Consolas" panose="020B0609020204030204" pitchFamily="49" charset="0"/>
              </a:rPr>
              <a:t>html_data</a:t>
            </a:r>
            <a:r>
              <a:rPr lang="en-GB" sz="1900" b="0" dirty="0" err="1">
                <a:solidFill>
                  <a:srgbClr val="CCCCCC"/>
                </a:solidFill>
                <a:effectLst/>
                <a:latin typeface="Consolas" panose="020B0609020204030204" pitchFamily="49" charset="0"/>
              </a:rPr>
              <a:t>.</a:t>
            </a:r>
            <a:r>
              <a:rPr lang="en-GB" sz="1900" b="0" dirty="0" err="1">
                <a:solidFill>
                  <a:srgbClr val="9CDCFE"/>
                </a:solidFill>
                <a:effectLst/>
                <a:latin typeface="Consolas" panose="020B0609020204030204" pitchFamily="49" charset="0"/>
              </a:rPr>
              <a:t>status_code</a:t>
            </a:r>
            <a:endParaRPr lang="en-GB" sz="1900" b="0" dirty="0">
              <a:solidFill>
                <a:srgbClr val="9CDCFE"/>
              </a:solidFill>
              <a:effectLst/>
              <a:latin typeface="Consolas" panose="020B0609020204030204" pitchFamily="49" charset="0"/>
            </a:endParaRPr>
          </a:p>
          <a:p>
            <a:pPr marL="0" indent="0">
              <a:buNone/>
            </a:pPr>
            <a:r>
              <a:rPr lang="en-GB" sz="1900" b="0" dirty="0">
                <a:solidFill>
                  <a:srgbClr val="9CDCFE"/>
                </a:solidFill>
                <a:effectLst/>
                <a:latin typeface="Consolas" panose="020B0609020204030204" pitchFamily="49" charset="0"/>
              </a:rPr>
              <a:t>soup</a:t>
            </a:r>
            <a:r>
              <a:rPr lang="en-GB" sz="1900" b="0" dirty="0">
                <a:solidFill>
                  <a:srgbClr val="CCCCCC"/>
                </a:solidFill>
                <a:effectLst/>
                <a:latin typeface="Consolas" panose="020B0609020204030204" pitchFamily="49" charset="0"/>
              </a:rPr>
              <a:t> </a:t>
            </a:r>
            <a:r>
              <a:rPr lang="en-GB" sz="1900" b="0" dirty="0">
                <a:solidFill>
                  <a:srgbClr val="D4D4D4"/>
                </a:solidFill>
                <a:effectLst/>
                <a:latin typeface="Consolas" panose="020B0609020204030204" pitchFamily="49" charset="0"/>
              </a:rPr>
              <a:t>=</a:t>
            </a:r>
            <a:r>
              <a:rPr lang="en-GB" sz="1900" b="0" dirty="0">
                <a:solidFill>
                  <a:srgbClr val="CCCCCC"/>
                </a:solidFill>
                <a:effectLst/>
                <a:latin typeface="Consolas" panose="020B0609020204030204" pitchFamily="49" charset="0"/>
              </a:rPr>
              <a:t> </a:t>
            </a:r>
            <a:r>
              <a:rPr lang="en-GB" sz="1900" b="0" dirty="0" err="1">
                <a:solidFill>
                  <a:srgbClr val="4EC9B0"/>
                </a:solidFill>
                <a:effectLst/>
                <a:latin typeface="Consolas" panose="020B0609020204030204" pitchFamily="49" charset="0"/>
              </a:rPr>
              <a:t>BeautifulSoup</a:t>
            </a:r>
            <a:r>
              <a:rPr lang="en-GB" sz="1900" b="0" dirty="0">
                <a:solidFill>
                  <a:srgbClr val="CCCCCC"/>
                </a:solidFill>
                <a:effectLst/>
                <a:latin typeface="Consolas" panose="020B0609020204030204" pitchFamily="49" charset="0"/>
              </a:rPr>
              <a:t>(</a:t>
            </a:r>
            <a:r>
              <a:rPr lang="en-GB" sz="1900" b="0" dirty="0" err="1">
                <a:solidFill>
                  <a:srgbClr val="9CDCFE"/>
                </a:solidFill>
                <a:effectLst/>
                <a:latin typeface="Consolas" panose="020B0609020204030204" pitchFamily="49" charset="0"/>
              </a:rPr>
              <a:t>html_data</a:t>
            </a:r>
            <a:r>
              <a:rPr lang="en-GB" sz="1900" b="0" dirty="0" err="1">
                <a:solidFill>
                  <a:srgbClr val="CCCCCC"/>
                </a:solidFill>
                <a:effectLst/>
                <a:latin typeface="Consolas" panose="020B0609020204030204" pitchFamily="49" charset="0"/>
              </a:rPr>
              <a:t>.</a:t>
            </a:r>
            <a:r>
              <a:rPr lang="en-GB" sz="1900" b="0" dirty="0" err="1">
                <a:solidFill>
                  <a:srgbClr val="9CDCFE"/>
                </a:solidFill>
                <a:effectLst/>
                <a:latin typeface="Consolas" panose="020B0609020204030204" pitchFamily="49" charset="0"/>
              </a:rPr>
              <a:t>text</a:t>
            </a:r>
            <a:r>
              <a:rPr lang="en-GB" sz="1900" b="0" dirty="0">
                <a:solidFill>
                  <a:srgbClr val="CCCCCC"/>
                </a:solidFill>
                <a:effectLst/>
                <a:latin typeface="Consolas" panose="020B0609020204030204" pitchFamily="49" charset="0"/>
              </a:rPr>
              <a:t>)</a:t>
            </a:r>
          </a:p>
          <a:p>
            <a:pPr marL="0" indent="0">
              <a:buNone/>
            </a:pPr>
            <a:r>
              <a:rPr lang="en-US" sz="1900" b="0" dirty="0" err="1">
                <a:solidFill>
                  <a:srgbClr val="9CDCFE"/>
                </a:solidFill>
                <a:effectLst/>
                <a:latin typeface="Consolas" panose="020B0609020204030204" pitchFamily="49" charset="0"/>
              </a:rPr>
              <a:t>html_tables</a:t>
            </a:r>
            <a:r>
              <a:rPr lang="en-US" sz="1900" b="0" dirty="0">
                <a:solidFill>
                  <a:srgbClr val="CCCCCC"/>
                </a:solidFill>
                <a:effectLst/>
                <a:latin typeface="Consolas" panose="020B0609020204030204" pitchFamily="49" charset="0"/>
              </a:rPr>
              <a:t> </a:t>
            </a:r>
            <a:r>
              <a:rPr lang="en-US" sz="1900" b="0" dirty="0">
                <a:solidFill>
                  <a:srgbClr val="D4D4D4"/>
                </a:solidFill>
                <a:effectLst/>
                <a:latin typeface="Consolas" panose="020B0609020204030204" pitchFamily="49" charset="0"/>
              </a:rPr>
              <a:t>=</a:t>
            </a:r>
            <a:r>
              <a:rPr lang="en-US" sz="1900" b="0" dirty="0">
                <a:solidFill>
                  <a:srgbClr val="CCCCCC"/>
                </a:solidFill>
                <a:effectLst/>
                <a:latin typeface="Consolas" panose="020B0609020204030204" pitchFamily="49" charset="0"/>
              </a:rPr>
              <a:t> </a:t>
            </a:r>
            <a:r>
              <a:rPr lang="en-US" sz="1900" b="0" dirty="0" err="1">
                <a:solidFill>
                  <a:srgbClr val="9CDCFE"/>
                </a:solidFill>
                <a:effectLst/>
                <a:latin typeface="Consolas" panose="020B0609020204030204" pitchFamily="49" charset="0"/>
              </a:rPr>
              <a:t>soup</a:t>
            </a:r>
            <a:r>
              <a:rPr lang="en-US" sz="1900" b="0" dirty="0" err="1">
                <a:solidFill>
                  <a:srgbClr val="CCCCCC"/>
                </a:solidFill>
                <a:effectLst/>
                <a:latin typeface="Consolas" panose="020B0609020204030204" pitchFamily="49" charset="0"/>
              </a:rPr>
              <a:t>.</a:t>
            </a:r>
            <a:r>
              <a:rPr lang="en-US" sz="1900" b="0" dirty="0" err="1">
                <a:solidFill>
                  <a:srgbClr val="DCDCAA"/>
                </a:solidFill>
                <a:effectLst/>
                <a:latin typeface="Consolas" panose="020B0609020204030204" pitchFamily="49" charset="0"/>
              </a:rPr>
              <a:t>find_all</a:t>
            </a:r>
            <a:r>
              <a:rPr lang="en-US" sz="1900" b="0" dirty="0">
                <a:solidFill>
                  <a:srgbClr val="CCCCCC"/>
                </a:solidFill>
                <a:effectLst/>
                <a:latin typeface="Consolas" panose="020B0609020204030204" pitchFamily="49" charset="0"/>
              </a:rPr>
              <a:t>(</a:t>
            </a:r>
            <a:r>
              <a:rPr lang="en-US" sz="1900" b="0" dirty="0">
                <a:solidFill>
                  <a:srgbClr val="CE9178"/>
                </a:solidFill>
                <a:effectLst/>
                <a:latin typeface="Consolas" panose="020B0609020204030204" pitchFamily="49" charset="0"/>
              </a:rPr>
              <a:t>'table’</a:t>
            </a:r>
            <a:r>
              <a:rPr lang="en-US" sz="1900" b="0" dirty="0">
                <a:solidFill>
                  <a:srgbClr val="CCCCCC"/>
                </a:solidFill>
                <a:effectLst/>
                <a:latin typeface="Consolas" panose="020B0609020204030204" pitchFamily="49" charset="0"/>
              </a:rPr>
              <a:t>)</a:t>
            </a:r>
          </a:p>
          <a:p>
            <a:pPr marL="0" indent="0">
              <a:buNone/>
            </a:pPr>
            <a:endParaRPr lang="en-US" sz="900" b="0" dirty="0">
              <a:solidFill>
                <a:srgbClr val="CCCCCC"/>
              </a:solidFill>
              <a:effectLst/>
              <a:latin typeface="Consolas" panose="020B0609020204030204" pitchFamily="49" charset="0"/>
            </a:endParaRPr>
          </a:p>
          <a:p>
            <a:pPr marL="0" indent="0">
              <a:buNone/>
            </a:pPr>
            <a:endParaRPr lang="en-GB" sz="1100" b="0" dirty="0">
              <a:solidFill>
                <a:srgbClr val="CCCCCC"/>
              </a:solidFill>
              <a:effectLst/>
              <a:latin typeface="Consolas" panose="020B0609020204030204" pitchFamily="49" charset="0"/>
            </a:endParaRPr>
          </a:p>
          <a:p>
            <a:endParaRPr lang="en-GB"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Content Placeholder 1">
            <a:extLst>
              <a:ext uri="{FF2B5EF4-FFF2-40B4-BE49-F238E27FC236}">
                <a16:creationId xmlns:a16="http://schemas.microsoft.com/office/drawing/2014/main" id="{F1A8535D-6336-32F0-8342-015C3A4F2AA4}"/>
              </a:ext>
            </a:extLst>
          </p:cNvPr>
          <p:cNvGraphicFramePr>
            <a:graphicFrameLocks/>
          </p:cNvGraphicFramePr>
          <p:nvPr>
            <p:extLst>
              <p:ext uri="{D42A27DB-BD31-4B8C-83A1-F6EECF244321}">
                <p14:modId xmlns:p14="http://schemas.microsoft.com/office/powerpoint/2010/main" val="1264876998"/>
              </p:ext>
            </p:extLst>
          </p:nvPr>
        </p:nvGraphicFramePr>
        <p:xfrm>
          <a:off x="5461001" y="1825624"/>
          <a:ext cx="6538494" cy="422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1BAF2D1-C0A2-5722-465A-75790D8288A8}"/>
              </a:ext>
            </a:extLst>
          </p:cNvPr>
          <p:cNvSpPr txBox="1"/>
          <p:nvPr/>
        </p:nvSpPr>
        <p:spPr>
          <a:xfrm>
            <a:off x="429229" y="6300008"/>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Full code can be found here</a:t>
            </a: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7305" y="1414942"/>
            <a:ext cx="4963696" cy="465905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Key lines of Code</a:t>
            </a:r>
          </a:p>
          <a:p>
            <a:pPr marL="0" indent="0">
              <a:buNone/>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pandas</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pd</a:t>
            </a:r>
            <a:endParaRPr lang="en-US" sz="1400" b="0" dirty="0">
              <a:solidFill>
                <a:srgbClr val="CCCCCC"/>
              </a:solidFill>
              <a:effectLst/>
              <a:latin typeface="Consolas" panose="020B0609020204030204" pitchFamily="49" charset="0"/>
            </a:endParaRPr>
          </a:p>
          <a:p>
            <a:pPr marL="0" indent="0">
              <a:buNone/>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numpy</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np</a:t>
            </a:r>
            <a:endParaRPr lang="en-US" sz="1400" b="0" dirty="0">
              <a:solidFill>
                <a:srgbClr val="CCCCCC"/>
              </a:solidFill>
              <a:effectLst/>
              <a:latin typeface="Consolas" panose="020B0609020204030204" pitchFamily="49" charset="0"/>
            </a:endParaRPr>
          </a:p>
          <a:p>
            <a:pPr marL="0" indent="0">
              <a:buNone/>
            </a:pPr>
            <a:r>
              <a:rPr lang="en-GB" sz="1400" b="0" dirty="0" err="1">
                <a:solidFill>
                  <a:srgbClr val="9CDCFE"/>
                </a:solidFill>
                <a:effectLst/>
                <a:latin typeface="Consolas" panose="020B0609020204030204" pitchFamily="49" charset="0"/>
              </a:rPr>
              <a:t>df</a:t>
            </a:r>
            <a:r>
              <a:rPr lang="en-GB" sz="1400" b="0" dirty="0">
                <a:solidFill>
                  <a:srgbClr val="D4D4D4"/>
                </a:solidFill>
                <a:effectLst/>
                <a:latin typeface="Consolas" panose="020B0609020204030204" pitchFamily="49" charset="0"/>
              </a:rPr>
              <a:t>=</a:t>
            </a:r>
            <a:r>
              <a:rPr lang="en-GB" sz="1400" b="0" dirty="0" err="1">
                <a:solidFill>
                  <a:srgbClr val="4EC9B0"/>
                </a:solidFill>
                <a:effectLst/>
                <a:latin typeface="Consolas" panose="020B0609020204030204" pitchFamily="49" charset="0"/>
              </a:rPr>
              <a:t>pd</a:t>
            </a:r>
            <a:r>
              <a:rPr lang="en-GB" sz="1400" b="0" dirty="0" err="1">
                <a:solidFill>
                  <a:srgbClr val="CCCCCC"/>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read_csv</a:t>
            </a:r>
            <a:r>
              <a:rPr lang="en-GB" sz="1400" b="0" dirty="0">
                <a:solidFill>
                  <a:srgbClr val="CCCCCC"/>
                </a:solidFill>
                <a:effectLst/>
                <a:latin typeface="Consolas" panose="020B0609020204030204" pitchFamily="49" charset="0"/>
              </a:rPr>
              <a:t>(</a:t>
            </a:r>
            <a:r>
              <a:rPr lang="en-GB" sz="1400" b="0" dirty="0" err="1">
                <a:solidFill>
                  <a:srgbClr val="CCCCCC"/>
                </a:solidFill>
                <a:effectLst/>
                <a:latin typeface="Consolas" panose="020B0609020204030204" pitchFamily="49" charset="0"/>
              </a:rPr>
              <a:t>csv_file_path</a:t>
            </a:r>
            <a:r>
              <a:rPr lang="en-GB" sz="1400" b="0" dirty="0">
                <a:solidFill>
                  <a:srgbClr val="CCCCCC"/>
                </a:solidFill>
                <a:effectLst/>
                <a:latin typeface="Consolas" panose="020B0609020204030204" pitchFamily="49" charset="0"/>
              </a:rPr>
              <a:t>)</a:t>
            </a:r>
          </a:p>
          <a:p>
            <a:pPr marL="0" indent="0">
              <a:buNone/>
            </a:pPr>
            <a:r>
              <a:rPr lang="en-GB" sz="1400" b="0" dirty="0" err="1">
                <a:solidFill>
                  <a:srgbClr val="9CDCFE"/>
                </a:solidFill>
                <a:effectLst/>
                <a:latin typeface="Consolas" panose="020B0609020204030204" pitchFamily="49" charset="0"/>
              </a:rPr>
              <a:t>df</a:t>
            </a:r>
            <a:r>
              <a:rPr lang="en-GB" sz="1400" b="0" dirty="0" err="1">
                <a:solidFill>
                  <a:srgbClr val="CCCCCC"/>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isnull</a:t>
            </a:r>
            <a:r>
              <a:rPr lang="en-GB" sz="1400" b="0" dirty="0">
                <a:solidFill>
                  <a:srgbClr val="CCCCCC"/>
                </a:solidFill>
                <a:effectLst/>
                <a:latin typeface="Consolas" panose="020B0609020204030204" pitchFamily="49" charset="0"/>
              </a:rPr>
              <a:t>().</a:t>
            </a:r>
            <a:r>
              <a:rPr lang="en-GB" sz="1400" b="0" dirty="0">
                <a:solidFill>
                  <a:srgbClr val="DCDCAA"/>
                </a:solidFill>
                <a:effectLst/>
                <a:latin typeface="Consolas" panose="020B0609020204030204" pitchFamily="49" charset="0"/>
              </a:rPr>
              <a:t>sum</a:t>
            </a:r>
            <a:r>
              <a:rPr lang="en-GB" sz="1400" b="0" dirty="0">
                <a:solidFill>
                  <a:srgbClr val="CCCCCC"/>
                </a:solidFill>
                <a:effectLst/>
                <a:latin typeface="Consolas" panose="020B0609020204030204" pitchFamily="49" charset="0"/>
              </a:rPr>
              <a:t>()</a:t>
            </a:r>
            <a:r>
              <a:rPr lang="en-GB" sz="1400" b="0" dirty="0">
                <a:solidFill>
                  <a:srgbClr val="DCDCAA"/>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len</a:t>
            </a:r>
            <a:r>
              <a:rPr lang="en-GB" sz="1400" b="0" dirty="0">
                <a:solidFill>
                  <a:srgbClr val="CCCCCC"/>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df</a:t>
            </a:r>
            <a:r>
              <a:rPr lang="en-GB" sz="1400" b="0" dirty="0">
                <a:solidFill>
                  <a:srgbClr val="CCCCCC"/>
                </a:solidFill>
                <a:effectLst/>
                <a:latin typeface="Consolas" panose="020B0609020204030204" pitchFamily="49" charset="0"/>
              </a:rPr>
              <a:t>)</a:t>
            </a:r>
            <a:r>
              <a:rPr lang="en-GB" sz="1400" b="0" dirty="0">
                <a:solidFill>
                  <a:srgbClr val="DCDCAA"/>
                </a:solidFill>
                <a:effectLst/>
                <a:latin typeface="Consolas" panose="020B0609020204030204" pitchFamily="49" charset="0"/>
              </a:rPr>
              <a:t>*</a:t>
            </a:r>
            <a:r>
              <a:rPr lang="en-GB" sz="1400" b="0" dirty="0">
                <a:solidFill>
                  <a:srgbClr val="B5CEA8"/>
                </a:solidFill>
                <a:effectLst/>
                <a:latin typeface="Consolas" panose="020B0609020204030204" pitchFamily="49" charset="0"/>
              </a:rPr>
              <a:t>100</a:t>
            </a:r>
            <a:endParaRPr lang="en-GB" sz="1400" b="0" dirty="0">
              <a:solidFill>
                <a:srgbClr val="CCCCCC"/>
              </a:solidFill>
              <a:effectLst/>
              <a:latin typeface="Consolas" panose="020B0609020204030204" pitchFamily="49" charset="0"/>
            </a:endParaRPr>
          </a:p>
          <a:p>
            <a:pPr marL="0" indent="0">
              <a:buNone/>
            </a:pPr>
            <a:endParaRPr lang="en-GB" sz="1400" b="0" dirty="0">
              <a:solidFill>
                <a:srgbClr val="CCCCCC"/>
              </a:solidFill>
              <a:effectLst/>
              <a:latin typeface="Consolas" panose="020B0609020204030204" pitchFamily="49" charset="0"/>
            </a:endParaRPr>
          </a:p>
          <a:p>
            <a:pPr marL="0" indent="0">
              <a:buNone/>
            </a:pPr>
            <a:r>
              <a:rPr lang="en-US" sz="1400" b="0" dirty="0" err="1">
                <a:solidFill>
                  <a:srgbClr val="9CDCFE"/>
                </a:solidFill>
                <a:effectLst/>
                <a:latin typeface="Consolas" panose="020B0609020204030204" pitchFamily="49" charset="0"/>
              </a:rPr>
              <a:t>good_outcomes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set</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landing_outcomes</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keys</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difference</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bad_outcomes</a:t>
            </a:r>
            <a:r>
              <a:rPr lang="en-US" sz="1400" b="0" dirty="0">
                <a:solidFill>
                  <a:srgbClr val="CCCCCC"/>
                </a:solidFill>
                <a:effectLst/>
                <a:latin typeface="Consolas" panose="020B0609020204030204" pitchFamily="49" charset="0"/>
              </a:rPr>
              <a:t>)</a:t>
            </a:r>
          </a:p>
          <a:p>
            <a:pPr marL="0" indent="0">
              <a:buNone/>
            </a:pPr>
            <a:r>
              <a:rPr lang="en-US" sz="1400" b="0" dirty="0" err="1">
                <a:solidFill>
                  <a:srgbClr val="9CDCFE"/>
                </a:solidFill>
                <a:effectLst/>
                <a:latin typeface="Consolas" panose="020B0609020204030204" pitchFamily="49" charset="0"/>
              </a:rPr>
              <a:t>landing_class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df</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'Outcome'</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replace</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good_outcomes</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CCCCCC"/>
                </a:solidFill>
                <a:effectLst/>
                <a:latin typeface="Consolas" panose="020B0609020204030204" pitchFamily="49" charset="0"/>
              </a:rPr>
              <a:t>)</a:t>
            </a:r>
          </a:p>
          <a:p>
            <a:pPr marL="0" indent="0">
              <a:buNone/>
            </a:pPr>
            <a:r>
              <a:rPr lang="en-US" sz="1400" b="0" dirty="0" err="1">
                <a:solidFill>
                  <a:srgbClr val="9CDCFE"/>
                </a:solidFill>
                <a:effectLst/>
                <a:latin typeface="Consolas" panose="020B0609020204030204" pitchFamily="49" charset="0"/>
              </a:rPr>
              <a:t>landing_class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pd</a:t>
            </a:r>
            <a:r>
              <a:rPr lang="en-US" sz="1400" b="0" dirty="0" err="1">
                <a:solidFill>
                  <a:srgbClr val="CCCCCC"/>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DataFrame</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landing_class</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replace</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bad_outcomes</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pPr marL="0" indent="0">
              <a:buNone/>
            </a:pPr>
            <a:endParaRPr lang="en-GB" sz="1100" b="0" dirty="0">
              <a:solidFill>
                <a:srgbClr val="CCCCCC"/>
              </a:solidFill>
              <a:effectLst/>
              <a:latin typeface="Consolas" panose="020B0609020204030204" pitchFamily="49" charset="0"/>
            </a:endParaRPr>
          </a:p>
          <a:p>
            <a:endParaRPr lang="en-GB"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graphicFrame>
        <p:nvGraphicFramePr>
          <p:cNvPr id="5" name="Content Placeholder 1">
            <a:extLst>
              <a:ext uri="{FF2B5EF4-FFF2-40B4-BE49-F238E27FC236}">
                <a16:creationId xmlns:a16="http://schemas.microsoft.com/office/drawing/2014/main" id="{F1A8535D-6336-32F0-8342-015C3A4F2AA4}"/>
              </a:ext>
            </a:extLst>
          </p:cNvPr>
          <p:cNvGraphicFramePr>
            <a:graphicFrameLocks/>
          </p:cNvGraphicFramePr>
          <p:nvPr>
            <p:extLst>
              <p:ext uri="{D42A27DB-BD31-4B8C-83A1-F6EECF244321}">
                <p14:modId xmlns:p14="http://schemas.microsoft.com/office/powerpoint/2010/main" val="3524935193"/>
              </p:ext>
            </p:extLst>
          </p:nvPr>
        </p:nvGraphicFramePr>
        <p:xfrm>
          <a:off x="6272463" y="1466116"/>
          <a:ext cx="5727032" cy="4961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B1BAF2D1-C0A2-5722-465A-75790D8288A8}"/>
              </a:ext>
            </a:extLst>
          </p:cNvPr>
          <p:cNvSpPr txBox="1"/>
          <p:nvPr/>
        </p:nvSpPr>
        <p:spPr>
          <a:xfrm>
            <a:off x="429229" y="6300008"/>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Full code can be found here</a:t>
            </a:r>
          </a:p>
        </p:txBody>
      </p:sp>
    </p:spTree>
    <p:extLst>
      <p:ext uri="{BB962C8B-B14F-4D97-AF65-F5344CB8AC3E}">
        <p14:creationId xmlns:p14="http://schemas.microsoft.com/office/powerpoint/2010/main" val="178312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9990"/>
            <a:ext cx="5181611" cy="46569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and why</a:t>
            </a:r>
          </a:p>
          <a:p>
            <a:pPr lvl="1">
              <a:lnSpc>
                <a:spcPct val="100000"/>
              </a:lnSpc>
              <a:spcBef>
                <a:spcPts val="1400"/>
              </a:spcBef>
            </a:pPr>
            <a:r>
              <a:rPr lang="en-US" sz="1800" dirty="0">
                <a:solidFill>
                  <a:schemeClr val="accent3">
                    <a:lumMod val="25000"/>
                  </a:schemeClr>
                </a:solidFill>
                <a:latin typeface="Abadi"/>
              </a:rPr>
              <a:t>Flight Number vs Payload Mass with Success in Blue : To see how payload mass increased over time and success rate increased over time</a:t>
            </a:r>
          </a:p>
          <a:p>
            <a:pPr lvl="1">
              <a:lnSpc>
                <a:spcPct val="100000"/>
              </a:lnSpc>
              <a:spcBef>
                <a:spcPts val="1400"/>
              </a:spcBef>
            </a:pPr>
            <a:r>
              <a:rPr lang="en-US" sz="1800" dirty="0">
                <a:solidFill>
                  <a:schemeClr val="accent3">
                    <a:lumMod val="25000"/>
                  </a:schemeClr>
                </a:solidFill>
                <a:latin typeface="Abadi"/>
              </a:rPr>
              <a:t>Flight No vs Launch Site : What are more successful launch sites and what is used nowadays</a:t>
            </a:r>
          </a:p>
          <a:p>
            <a:pPr lvl="1">
              <a:lnSpc>
                <a:spcPct val="100000"/>
              </a:lnSpc>
              <a:spcBef>
                <a:spcPts val="1400"/>
              </a:spcBef>
            </a:pPr>
            <a:r>
              <a:rPr lang="en-US" sz="1800" dirty="0">
                <a:solidFill>
                  <a:schemeClr val="accent3">
                    <a:lumMod val="25000"/>
                  </a:schemeClr>
                </a:solidFill>
                <a:latin typeface="Abadi"/>
              </a:rPr>
              <a:t>Payload Mass vs Launch Site : To see if Launch site supports certain Payloads</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Full workbook link :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637DC79-9107-E918-89B7-D24C17C93D07}"/>
              </a:ext>
            </a:extLst>
          </p:cNvPr>
          <p:cNvPicPr>
            <a:picLocks noChangeAspect="1"/>
          </p:cNvPicPr>
          <p:nvPr/>
        </p:nvPicPr>
        <p:blipFill>
          <a:blip r:embed="rId3"/>
          <a:stretch>
            <a:fillRect/>
          </a:stretch>
        </p:blipFill>
        <p:spPr>
          <a:xfrm>
            <a:off x="6027811" y="1519990"/>
            <a:ext cx="6095997" cy="1194037"/>
          </a:xfrm>
          <a:prstGeom prst="rect">
            <a:avLst/>
          </a:prstGeom>
        </p:spPr>
      </p:pic>
      <p:pic>
        <p:nvPicPr>
          <p:cNvPr id="8" name="Picture 7">
            <a:extLst>
              <a:ext uri="{FF2B5EF4-FFF2-40B4-BE49-F238E27FC236}">
                <a16:creationId xmlns:a16="http://schemas.microsoft.com/office/drawing/2014/main" id="{B445936B-C4E0-BC29-CA02-DBE77487A79C}"/>
              </a:ext>
            </a:extLst>
          </p:cNvPr>
          <p:cNvPicPr>
            <a:picLocks noChangeAspect="1"/>
          </p:cNvPicPr>
          <p:nvPr/>
        </p:nvPicPr>
        <p:blipFill>
          <a:blip r:embed="rId4"/>
          <a:stretch>
            <a:fillRect/>
          </a:stretch>
        </p:blipFill>
        <p:spPr>
          <a:xfrm>
            <a:off x="5951620" y="3400709"/>
            <a:ext cx="6240379" cy="1222793"/>
          </a:xfrm>
          <a:prstGeom prst="rect">
            <a:avLst/>
          </a:prstGeom>
        </p:spPr>
      </p:pic>
      <p:pic>
        <p:nvPicPr>
          <p:cNvPr id="10" name="Picture 9">
            <a:extLst>
              <a:ext uri="{FF2B5EF4-FFF2-40B4-BE49-F238E27FC236}">
                <a16:creationId xmlns:a16="http://schemas.microsoft.com/office/drawing/2014/main" id="{C6C82FEB-DC91-C1BB-29C0-FAA28906AC47}"/>
              </a:ext>
            </a:extLst>
          </p:cNvPr>
          <p:cNvPicPr>
            <a:picLocks noChangeAspect="1"/>
          </p:cNvPicPr>
          <p:nvPr/>
        </p:nvPicPr>
        <p:blipFill>
          <a:blip r:embed="rId5"/>
          <a:stretch>
            <a:fillRect/>
          </a:stretch>
        </p:blipFill>
        <p:spPr>
          <a:xfrm>
            <a:off x="5883428" y="4954169"/>
            <a:ext cx="6240380" cy="122279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8161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and why</a:t>
            </a:r>
          </a:p>
          <a:p>
            <a:pPr lvl="1">
              <a:lnSpc>
                <a:spcPct val="100000"/>
              </a:lnSpc>
              <a:spcBef>
                <a:spcPts val="1400"/>
              </a:spcBef>
            </a:pPr>
            <a:r>
              <a:rPr lang="en-US" sz="1800" dirty="0">
                <a:solidFill>
                  <a:schemeClr val="accent3">
                    <a:lumMod val="25000"/>
                  </a:schemeClr>
                </a:solidFill>
                <a:latin typeface="Abadi"/>
              </a:rPr>
              <a:t>Orbit Type and Success Rates : To see any relations ship to see if there are any orbits that causes mission failures</a:t>
            </a:r>
          </a:p>
          <a:p>
            <a:pPr lvl="1">
              <a:lnSpc>
                <a:spcPct val="100000"/>
              </a:lnSpc>
              <a:spcBef>
                <a:spcPts val="1400"/>
              </a:spcBef>
            </a:pPr>
            <a:r>
              <a:rPr lang="en-US" sz="1800" dirty="0">
                <a:solidFill>
                  <a:schemeClr val="accent3">
                    <a:lumMod val="25000"/>
                  </a:schemeClr>
                </a:solidFill>
                <a:latin typeface="Abadi"/>
              </a:rPr>
              <a:t>Payload Mass vs Orbit Type : Any specific orbits types require a certain payload mass</a:t>
            </a:r>
          </a:p>
          <a:p>
            <a:pPr lvl="1">
              <a:lnSpc>
                <a:spcPct val="100000"/>
              </a:lnSpc>
              <a:spcBef>
                <a:spcPts val="1400"/>
              </a:spcBef>
            </a:pPr>
            <a:r>
              <a:rPr lang="en-US" sz="1800" dirty="0">
                <a:solidFill>
                  <a:schemeClr val="accent3">
                    <a:lumMod val="25000"/>
                  </a:schemeClr>
                </a:solidFill>
                <a:latin typeface="Abadi"/>
              </a:rPr>
              <a:t>Year vs Success Rate: How identify whether the success rate has improved over the years</a:t>
            </a:r>
            <a:endParaRPr lang="en-US" sz="14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Full workbook link :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FF929025-947F-69F2-9983-709B6E47D2CB}"/>
              </a:ext>
            </a:extLst>
          </p:cNvPr>
          <p:cNvPicPr>
            <a:picLocks noChangeAspect="1"/>
          </p:cNvPicPr>
          <p:nvPr/>
        </p:nvPicPr>
        <p:blipFill>
          <a:blip r:embed="rId3"/>
          <a:stretch>
            <a:fillRect/>
          </a:stretch>
        </p:blipFill>
        <p:spPr>
          <a:xfrm>
            <a:off x="5951621" y="1379129"/>
            <a:ext cx="2999872" cy="2385440"/>
          </a:xfrm>
          <a:prstGeom prst="rect">
            <a:avLst/>
          </a:prstGeom>
        </p:spPr>
      </p:pic>
      <p:pic>
        <p:nvPicPr>
          <p:cNvPr id="13" name="Picture 12">
            <a:extLst>
              <a:ext uri="{FF2B5EF4-FFF2-40B4-BE49-F238E27FC236}">
                <a16:creationId xmlns:a16="http://schemas.microsoft.com/office/drawing/2014/main" id="{3304DCAD-F15A-3A0D-8196-7C27CF43C1D2}"/>
              </a:ext>
            </a:extLst>
          </p:cNvPr>
          <p:cNvPicPr>
            <a:picLocks noChangeAspect="1"/>
          </p:cNvPicPr>
          <p:nvPr/>
        </p:nvPicPr>
        <p:blipFill>
          <a:blip r:embed="rId4"/>
          <a:stretch>
            <a:fillRect/>
          </a:stretch>
        </p:blipFill>
        <p:spPr>
          <a:xfrm>
            <a:off x="8968955" y="1416940"/>
            <a:ext cx="3223045" cy="2403809"/>
          </a:xfrm>
          <a:prstGeom prst="rect">
            <a:avLst/>
          </a:prstGeom>
        </p:spPr>
      </p:pic>
      <p:pic>
        <p:nvPicPr>
          <p:cNvPr id="15" name="Picture 14">
            <a:extLst>
              <a:ext uri="{FF2B5EF4-FFF2-40B4-BE49-F238E27FC236}">
                <a16:creationId xmlns:a16="http://schemas.microsoft.com/office/drawing/2014/main" id="{08D4A711-55DB-2C78-688D-0C70327F765B}"/>
              </a:ext>
            </a:extLst>
          </p:cNvPr>
          <p:cNvPicPr>
            <a:picLocks noChangeAspect="1"/>
          </p:cNvPicPr>
          <p:nvPr/>
        </p:nvPicPr>
        <p:blipFill>
          <a:blip r:embed="rId5"/>
          <a:stretch>
            <a:fillRect/>
          </a:stretch>
        </p:blipFill>
        <p:spPr>
          <a:xfrm>
            <a:off x="6886465" y="4001294"/>
            <a:ext cx="3199907" cy="2456383"/>
          </a:xfrm>
          <a:prstGeom prst="rect">
            <a:avLst/>
          </a:prstGeom>
        </p:spPr>
      </p:pic>
    </p:spTree>
    <p:extLst>
      <p:ext uri="{BB962C8B-B14F-4D97-AF65-F5344CB8AC3E}">
        <p14:creationId xmlns:p14="http://schemas.microsoft.com/office/powerpoint/2010/main" val="1272032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create table SPACEXTABLE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select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from</a:t>
            </a:r>
            <a:r>
              <a:rPr lang="en-US" sz="1400" b="0" dirty="0">
                <a:solidFill>
                  <a:srgbClr val="CCCCCC"/>
                </a:solidFill>
                <a:effectLst/>
                <a:latin typeface="Consolas" panose="020B0609020204030204" pitchFamily="49" charset="0"/>
              </a:rPr>
              <a:t> SPACEXTBL where Date </a:t>
            </a:r>
            <a:r>
              <a:rPr lang="en-US" sz="1400" b="0" dirty="0">
                <a:solidFill>
                  <a:srgbClr val="569CD6"/>
                </a:solidFill>
                <a:effectLst/>
                <a:latin typeface="Consolas" panose="020B0609020204030204" pitchFamily="49" charset="0"/>
              </a:rPr>
              <a:t>is</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not</a:t>
            </a:r>
            <a:r>
              <a:rPr lang="en-US" sz="1400" b="0" dirty="0">
                <a:solidFill>
                  <a:srgbClr val="CCCCCC"/>
                </a:solidFill>
                <a:effectLst/>
                <a:latin typeface="Consolas" panose="020B0609020204030204" pitchFamily="49" charset="0"/>
              </a:rPr>
              <a:t> null</a:t>
            </a: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DISTINCT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Launch_Site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a:t>
            </a: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 WHERE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Launch_Site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LIKE </a:t>
            </a:r>
            <a:r>
              <a:rPr lang="en-US" sz="1400" b="0" dirty="0">
                <a:solidFill>
                  <a:srgbClr val="CE9178"/>
                </a:solidFill>
                <a:effectLst/>
                <a:latin typeface="Consolas" panose="020B0609020204030204" pitchFamily="49" charset="0"/>
              </a:rPr>
              <a:t>"CCA%"</a:t>
            </a:r>
            <a:r>
              <a:rPr lang="en-US" sz="1400" b="0" dirty="0">
                <a:solidFill>
                  <a:srgbClr val="CCCCCC"/>
                </a:solidFill>
                <a:effectLst/>
                <a:latin typeface="Consolas" panose="020B0609020204030204" pitchFamily="49" charset="0"/>
              </a:rPr>
              <a:t> LIMIT </a:t>
            </a:r>
            <a:r>
              <a:rPr lang="en-US" sz="1400" b="0" dirty="0">
                <a:solidFill>
                  <a:srgbClr val="B5CEA8"/>
                </a:solidFill>
                <a:effectLst/>
                <a:latin typeface="Consolas" panose="020B0609020204030204" pitchFamily="49" charset="0"/>
              </a:rPr>
              <a:t>5</a:t>
            </a:r>
            <a:endParaRPr lang="en-US" sz="1400" b="0" dirty="0">
              <a:solidFill>
                <a:srgbClr val="CCCCCC"/>
              </a:solidFill>
              <a:effectLst/>
              <a:latin typeface="Consolas" panose="020B0609020204030204" pitchFamily="49" charset="0"/>
            </a:endParaRPr>
          </a:p>
          <a:p>
            <a:pPr lvl="1">
              <a:lnSpc>
                <a:spcPct val="100000"/>
              </a:lnSpc>
              <a:spcBef>
                <a:spcPts val="1400"/>
              </a:spcBef>
            </a:pPr>
            <a:r>
              <a:rPr lang="en-GB" sz="1400" b="0" dirty="0">
                <a:solidFill>
                  <a:srgbClr val="D4D4D4"/>
                </a:solidFill>
                <a:effectLst/>
                <a:latin typeface="Consolas" panose="020B0609020204030204" pitchFamily="49" charset="0"/>
              </a:rPr>
              <a:t>%</a:t>
            </a:r>
            <a:r>
              <a:rPr lang="en-GB" sz="1400" b="0" dirty="0" err="1">
                <a:solidFill>
                  <a:srgbClr val="CCCCCC"/>
                </a:solidFill>
                <a:effectLst/>
                <a:latin typeface="Consolas" panose="020B0609020204030204" pitchFamily="49" charset="0"/>
              </a:rPr>
              <a:t>sql</a:t>
            </a:r>
            <a:r>
              <a:rPr lang="en-GB" sz="1400" b="0" dirty="0">
                <a:solidFill>
                  <a:srgbClr val="CCCCCC"/>
                </a:solidFill>
                <a:effectLst/>
                <a:latin typeface="Consolas" panose="020B0609020204030204" pitchFamily="49" charset="0"/>
              </a:rPr>
              <a:t> DESCRIBE SPACEXTBL</a:t>
            </a: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AVG(PAYLOAD_MASS__KG_) FROM SPACEXTBL WHERE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Booster_Version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LIKE </a:t>
            </a:r>
            <a:r>
              <a:rPr lang="en-US" sz="1400" b="0" dirty="0">
                <a:solidFill>
                  <a:srgbClr val="CE9178"/>
                </a:solidFill>
                <a:effectLst/>
                <a:latin typeface="Consolas" panose="020B0609020204030204" pitchFamily="49" charset="0"/>
              </a:rPr>
              <a:t>"F9 v1.1%"</a:t>
            </a:r>
            <a:endParaRPr lang="en-US" sz="1400" b="0" dirty="0">
              <a:solidFill>
                <a:srgbClr val="CCCCCC"/>
              </a:solidFill>
              <a:effectLst/>
              <a:latin typeface="Consolas" panose="020B0609020204030204" pitchFamily="49" charset="0"/>
            </a:endParaRPr>
          </a:p>
          <a:p>
            <a:pPr lvl="1">
              <a:lnSpc>
                <a:spcPct val="100000"/>
              </a:lnSpc>
              <a:spcBef>
                <a:spcPts val="1400"/>
              </a:spcBef>
            </a:pP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MIN(DATE) FROM SPACEXTBL WHERE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IS </a:t>
            </a:r>
            <a:r>
              <a:rPr lang="en-US" sz="1400" b="0" dirty="0">
                <a:solidFill>
                  <a:srgbClr val="CE9178"/>
                </a:solidFill>
                <a:effectLst/>
                <a:latin typeface="Consolas" panose="020B0609020204030204" pitchFamily="49" charset="0"/>
              </a:rPr>
              <a:t>"Success"</a:t>
            </a:r>
            <a:endParaRPr lang="en-US" sz="1400" b="0" dirty="0">
              <a:solidFill>
                <a:srgbClr val="CCCCCC"/>
              </a:solidFill>
              <a:effectLst/>
              <a:latin typeface="Consolas" panose="020B0609020204030204" pitchFamily="49" charset="0"/>
            </a:endParaRP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DISTINCT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Booster_Version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 WHERE </a:t>
            </a:r>
            <a:r>
              <a:rPr lang="en-US" sz="1400" b="0" dirty="0">
                <a:solidFill>
                  <a:srgbClr val="CE9178"/>
                </a:solidFill>
                <a:effectLst/>
                <a:latin typeface="Consolas" panose="020B0609020204030204" pitchFamily="49" charset="0"/>
              </a:rPr>
              <a:t>"PAYLOAD_MASS__KG_"</a:t>
            </a:r>
            <a:r>
              <a:rPr lang="en-US" sz="1400" b="0" dirty="0">
                <a:solidFill>
                  <a:srgbClr val="CCCCCC"/>
                </a:solidFill>
                <a:effectLst/>
                <a:latin typeface="Consolas" panose="020B0609020204030204" pitchFamily="49" charset="0"/>
              </a:rPr>
              <a:t> BETWEEN </a:t>
            </a:r>
            <a:r>
              <a:rPr lang="en-US" sz="1400" b="0" dirty="0">
                <a:solidFill>
                  <a:srgbClr val="B5CEA8"/>
                </a:solidFill>
                <a:effectLst/>
                <a:latin typeface="Consolas" panose="020B0609020204030204" pitchFamily="49" charset="0"/>
              </a:rPr>
              <a:t>4000</a:t>
            </a:r>
            <a:r>
              <a:rPr lang="en-US" sz="1400" b="0" dirty="0">
                <a:solidFill>
                  <a:srgbClr val="CCCCCC"/>
                </a:solidFill>
                <a:effectLst/>
                <a:latin typeface="Consolas" panose="020B0609020204030204" pitchFamily="49" charset="0"/>
              </a:rPr>
              <a:t> AND </a:t>
            </a:r>
            <a:r>
              <a:rPr lang="en-US" sz="1400" b="0" dirty="0">
                <a:solidFill>
                  <a:srgbClr val="B5CEA8"/>
                </a:solidFill>
                <a:effectLst/>
                <a:latin typeface="Consolas" panose="020B0609020204030204" pitchFamily="49" charset="0"/>
              </a:rPr>
              <a:t>6000</a:t>
            </a:r>
            <a:endParaRPr lang="en-US" sz="1400" b="0" dirty="0">
              <a:solidFill>
                <a:srgbClr val="CCCCCC"/>
              </a:solidFill>
              <a:effectLst/>
              <a:latin typeface="Consolas" panose="020B0609020204030204" pitchFamily="49" charset="0"/>
            </a:endParaRP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COUNT(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 WHERE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IS </a:t>
            </a:r>
            <a:r>
              <a:rPr lang="en-US" sz="1400" b="0" dirty="0">
                <a:solidFill>
                  <a:srgbClr val="CE9178"/>
                </a:solidFill>
                <a:effectLst/>
                <a:latin typeface="Consolas" panose="020B0609020204030204" pitchFamily="49" charset="0"/>
              </a:rPr>
              <a:t>"Success"</a:t>
            </a:r>
            <a:r>
              <a:rPr lang="en-US" sz="1400" b="0" dirty="0">
                <a:solidFill>
                  <a:srgbClr val="CCCCCC"/>
                </a:solidFill>
                <a:effectLst/>
                <a:latin typeface="Consolas" panose="020B0609020204030204" pitchFamily="49" charset="0"/>
              </a:rPr>
              <a:t> OR </a:t>
            </a:r>
            <a:r>
              <a:rPr lang="en-US" sz="1400" b="0" dirty="0">
                <a:solidFill>
                  <a:srgbClr val="CE9178"/>
                </a:solidFill>
                <a:effectLst/>
                <a:latin typeface="Consolas" panose="020B0609020204030204" pitchFamily="49" charset="0"/>
              </a:rPr>
              <a:t>"Success (payload status unclear)"</a:t>
            </a:r>
            <a:endParaRPr lang="en-US" sz="1400" b="0" dirty="0">
              <a:solidFill>
                <a:srgbClr val="CCCCCC"/>
              </a:solidFill>
              <a:effectLst/>
              <a:latin typeface="Consolas" panose="020B0609020204030204" pitchFamily="49" charset="0"/>
            </a:endParaRPr>
          </a:p>
          <a:p>
            <a:pPr lvl="1">
              <a:lnSpc>
                <a:spcPct val="100000"/>
              </a:lnSpc>
              <a:spcBef>
                <a:spcPts val="1400"/>
              </a:spcBef>
            </a:pP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COUNT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 GROUP BY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Mission_Outcome</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p>
          <a:p>
            <a:pPr lvl="1">
              <a:lnSpc>
                <a:spcPct val="100000"/>
              </a:lnSpc>
              <a:spcBef>
                <a:spcPts val="1400"/>
              </a:spcBef>
            </a:pPr>
            <a:r>
              <a:rPr lang="en-US" sz="1400" b="0" dirty="0">
                <a:solidFill>
                  <a:srgbClr val="D4D4D4"/>
                </a:solidFill>
                <a:effectLst/>
                <a:latin typeface="Consolas" panose="020B0609020204030204" pitchFamily="49" charset="0"/>
              </a:rPr>
              <a:t>%</a:t>
            </a:r>
            <a:r>
              <a:rPr lang="en-US" sz="1400" b="0" dirty="0" err="1">
                <a:solidFill>
                  <a:srgbClr val="CCCCCC"/>
                </a:solidFill>
                <a:effectLst/>
                <a:latin typeface="Consolas" panose="020B0609020204030204" pitchFamily="49" charset="0"/>
              </a:rPr>
              <a:t>sql</a:t>
            </a:r>
            <a:r>
              <a:rPr lang="en-US" sz="1400" b="0" dirty="0">
                <a:solidFill>
                  <a:srgbClr val="CCCCCC"/>
                </a:solidFill>
                <a:effectLst/>
                <a:latin typeface="Consolas" panose="020B0609020204030204" pitchFamily="49" charset="0"/>
              </a:rPr>
              <a:t> SELECT DISTINCT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Booster_Version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FROM SPACEXTBL WHERE </a:t>
            </a:r>
            <a:r>
              <a:rPr lang="en-US" sz="1400" b="0" dirty="0">
                <a:solidFill>
                  <a:srgbClr val="CE9178"/>
                </a:solidFill>
                <a:effectLst/>
                <a:latin typeface="Consolas" panose="020B0609020204030204" pitchFamily="49" charset="0"/>
              </a:rPr>
              <a:t>"PAYLOAD_MASS__KG_"</a:t>
            </a:r>
            <a:r>
              <a:rPr lang="en-US" sz="1400" b="0" dirty="0">
                <a:solidFill>
                  <a:srgbClr val="CCCCCC"/>
                </a:solidFill>
                <a:effectLst/>
                <a:latin typeface="Consolas" panose="020B0609020204030204" pitchFamily="49" charset="0"/>
              </a:rPr>
              <a:t> IS ( SELECT MAX(</a:t>
            </a:r>
            <a:r>
              <a:rPr lang="en-US" sz="1400" b="0" dirty="0">
                <a:solidFill>
                  <a:srgbClr val="CE9178"/>
                </a:solidFill>
                <a:effectLst/>
                <a:latin typeface="Consolas" panose="020B0609020204030204" pitchFamily="49" charset="0"/>
              </a:rPr>
              <a:t>"PAYLOAD_MASS__KG_"</a:t>
            </a:r>
            <a:r>
              <a:rPr lang="en-US" sz="1400" b="0" dirty="0">
                <a:solidFill>
                  <a:srgbClr val="CCCCCC"/>
                </a:solidFill>
                <a:effectLst/>
                <a:latin typeface="Consolas" panose="020B0609020204030204" pitchFamily="49" charset="0"/>
              </a:rPr>
              <a:t>) FROM SPACEXTBL)</a:t>
            </a:r>
          </a:p>
          <a:p>
            <a:pPr lvl="1">
              <a:lnSpc>
                <a:spcPct val="100000"/>
              </a:lnSpc>
              <a:spcBef>
                <a:spcPts val="1400"/>
              </a:spcBef>
            </a:pPr>
            <a:r>
              <a:rPr lang="en-US" sz="1100" b="0" dirty="0">
                <a:solidFill>
                  <a:srgbClr val="D4D4D4"/>
                </a:solidFill>
                <a:effectLst/>
                <a:latin typeface="Consolas" panose="020B0609020204030204" pitchFamily="49" charset="0"/>
              </a:rPr>
              <a:t>%</a:t>
            </a:r>
            <a:r>
              <a:rPr lang="en-US" sz="1100" b="0" dirty="0" err="1">
                <a:solidFill>
                  <a:srgbClr val="CCCCCC"/>
                </a:solidFill>
                <a:effectLst/>
                <a:latin typeface="Consolas" panose="020B0609020204030204" pitchFamily="49" charset="0"/>
              </a:rPr>
              <a:t>sql</a:t>
            </a:r>
            <a:r>
              <a:rPr lang="en-US" sz="1100" b="0" dirty="0">
                <a:solidFill>
                  <a:srgbClr val="CCCCCC"/>
                </a:solidFill>
                <a:effectLst/>
                <a:latin typeface="Consolas" panose="020B0609020204030204" pitchFamily="49" charset="0"/>
              </a:rPr>
              <a:t> SELECT </a:t>
            </a:r>
            <a:r>
              <a:rPr lang="en-US" sz="1100" b="0" dirty="0" err="1">
                <a:solidFill>
                  <a:srgbClr val="CCCCCC"/>
                </a:solidFill>
                <a:effectLst/>
                <a:latin typeface="Consolas" panose="020B0609020204030204" pitchFamily="49" charset="0"/>
              </a:rPr>
              <a:t>substr</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"Date"</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6</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2</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as</a:t>
            </a:r>
            <a:r>
              <a:rPr lang="en-US" sz="1100" b="0" dirty="0">
                <a:solidFill>
                  <a:srgbClr val="CCCCCC"/>
                </a:solidFill>
                <a:effectLst/>
                <a:latin typeface="Consolas" panose="020B0609020204030204" pitchFamily="49" charset="0"/>
              </a:rPr>
              <a:t> </a:t>
            </a:r>
            <a:r>
              <a:rPr lang="en-US" sz="1100" b="0" dirty="0">
                <a:solidFill>
                  <a:srgbClr val="CE9178"/>
                </a:solidFill>
                <a:effectLst/>
                <a:latin typeface="Consolas" panose="020B0609020204030204" pitchFamily="49" charset="0"/>
              </a:rPr>
              <a:t>"Month"</a:t>
            </a:r>
            <a:r>
              <a:rPr lang="en-US" sz="1100" b="0" dirty="0">
                <a:solidFill>
                  <a:srgbClr val="CCCCCC"/>
                </a:solidFill>
                <a:effectLst/>
                <a:latin typeface="Consolas" panose="020B0609020204030204" pitchFamily="49" charset="0"/>
              </a:rPr>
              <a:t> , </a:t>
            </a:r>
            <a:r>
              <a:rPr lang="en-US" sz="1100" b="0" dirty="0" err="1">
                <a:solidFill>
                  <a:srgbClr val="CCCCCC"/>
                </a:solidFill>
                <a:effectLst/>
                <a:latin typeface="Consolas" panose="020B0609020204030204" pitchFamily="49" charset="0"/>
              </a:rPr>
              <a:t>substr</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"Date"</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0</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5</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as</a:t>
            </a:r>
            <a:r>
              <a:rPr lang="en-US" sz="1100" b="0" dirty="0">
                <a:solidFill>
                  <a:srgbClr val="CCCCCC"/>
                </a:solidFill>
                <a:effectLst/>
                <a:latin typeface="Consolas" panose="020B0609020204030204" pitchFamily="49" charset="0"/>
              </a:rPr>
              <a:t> Year ,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Landing_Outcome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Booster_version</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Launch_site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FROM SPACEXTBL WHERE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Landing_Outcome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IS </a:t>
            </a:r>
            <a:r>
              <a:rPr lang="en-US" sz="1100" b="0" dirty="0">
                <a:solidFill>
                  <a:srgbClr val="CE9178"/>
                </a:solidFill>
                <a:effectLst/>
                <a:latin typeface="Consolas" panose="020B0609020204030204" pitchFamily="49" charset="0"/>
              </a:rPr>
              <a:t>"Failure (drone ship)"</a:t>
            </a:r>
            <a:r>
              <a:rPr lang="en-US" sz="1100" b="0" dirty="0">
                <a:solidFill>
                  <a:srgbClr val="CCCCCC"/>
                </a:solidFill>
                <a:effectLst/>
                <a:latin typeface="Consolas" panose="020B0609020204030204" pitchFamily="49" charset="0"/>
              </a:rPr>
              <a:t> AND  SUBSTR(</a:t>
            </a:r>
            <a:r>
              <a:rPr lang="en-US" sz="1100" b="0" dirty="0">
                <a:solidFill>
                  <a:srgbClr val="CE9178"/>
                </a:solidFill>
                <a:effectLst/>
                <a:latin typeface="Consolas" panose="020B0609020204030204" pitchFamily="49" charset="0"/>
              </a:rPr>
              <a:t>"Date"</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0</a:t>
            </a:r>
            <a:r>
              <a:rPr lang="en-US" sz="1100" b="0" dirty="0">
                <a:solidFill>
                  <a:srgbClr val="CCCCCC"/>
                </a:solidFill>
                <a:effectLst/>
                <a:latin typeface="Consolas" panose="020B0609020204030204" pitchFamily="49" charset="0"/>
              </a:rPr>
              <a:t>,</a:t>
            </a:r>
            <a:r>
              <a:rPr lang="en-US" sz="1100" b="0" dirty="0">
                <a:solidFill>
                  <a:srgbClr val="B5CEA8"/>
                </a:solidFill>
                <a:effectLst/>
                <a:latin typeface="Consolas" panose="020B0609020204030204" pitchFamily="49" charset="0"/>
              </a:rPr>
              <a:t>5</a:t>
            </a:r>
            <a:r>
              <a:rPr lang="en-US" sz="1100" b="0" dirty="0">
                <a:solidFill>
                  <a:srgbClr val="CCCCCC"/>
                </a:solidFill>
                <a:effectLst/>
                <a:latin typeface="Consolas" panose="020B0609020204030204" pitchFamily="49" charset="0"/>
              </a:rPr>
              <a:t>) IS </a:t>
            </a:r>
            <a:r>
              <a:rPr lang="en-US" sz="1100" b="0" dirty="0">
                <a:solidFill>
                  <a:srgbClr val="CE9178"/>
                </a:solidFill>
                <a:effectLst/>
                <a:latin typeface="Consolas" panose="020B0609020204030204" pitchFamily="49" charset="0"/>
              </a:rPr>
              <a:t>"2015"</a:t>
            </a:r>
            <a:endParaRPr lang="en-US" sz="1100" b="0" dirty="0">
              <a:solidFill>
                <a:srgbClr val="CCCCCC"/>
              </a:solidFill>
              <a:effectLst/>
              <a:latin typeface="Consolas" panose="020B0609020204030204" pitchFamily="49" charset="0"/>
            </a:endParaRPr>
          </a:p>
          <a:p>
            <a:pPr lvl="1">
              <a:lnSpc>
                <a:spcPct val="100000"/>
              </a:lnSpc>
              <a:spcBef>
                <a:spcPts val="1400"/>
              </a:spcBef>
            </a:pPr>
            <a:r>
              <a:rPr lang="en-US" sz="1100" b="0" dirty="0">
                <a:solidFill>
                  <a:srgbClr val="D4D4D4"/>
                </a:solidFill>
                <a:effectLst/>
                <a:latin typeface="Consolas" panose="020B0609020204030204" pitchFamily="49" charset="0"/>
              </a:rPr>
              <a:t>%</a:t>
            </a:r>
            <a:r>
              <a:rPr lang="en-US" sz="1100" b="0" dirty="0" err="1">
                <a:solidFill>
                  <a:srgbClr val="CCCCCC"/>
                </a:solidFill>
                <a:effectLst/>
                <a:latin typeface="Consolas" panose="020B0609020204030204" pitchFamily="49" charset="0"/>
              </a:rPr>
              <a:t>sql</a:t>
            </a:r>
            <a:r>
              <a:rPr lang="en-US" sz="1100" b="0" dirty="0">
                <a:solidFill>
                  <a:srgbClr val="CCCCCC"/>
                </a:solidFill>
                <a:effectLst/>
                <a:latin typeface="Consolas" panose="020B0609020204030204" pitchFamily="49" charset="0"/>
              </a:rPr>
              <a:t> SELECT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Mission_Outcome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COUNT(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Mission_Outcome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as</a:t>
            </a:r>
            <a:r>
              <a:rPr lang="en-US" sz="1100" b="0" dirty="0">
                <a:solidFill>
                  <a:srgbClr val="CCCCCC"/>
                </a:solidFill>
                <a:effectLst/>
                <a:latin typeface="Consolas" panose="020B0609020204030204" pitchFamily="49" charset="0"/>
              </a:rPr>
              <a:t> </a:t>
            </a:r>
            <a:r>
              <a:rPr lang="en-US" sz="1100" b="0" dirty="0">
                <a:solidFill>
                  <a:srgbClr val="CE9178"/>
                </a:solidFill>
                <a:effectLst/>
                <a:latin typeface="Consolas" panose="020B0609020204030204" pitchFamily="49" charset="0"/>
              </a:rPr>
              <a:t>"Events"</a:t>
            </a:r>
            <a:r>
              <a:rPr lang="en-US" sz="1100" b="0" dirty="0">
                <a:solidFill>
                  <a:srgbClr val="CCCCCC"/>
                </a:solidFill>
                <a:effectLst/>
                <a:latin typeface="Consolas" panose="020B0609020204030204" pitchFamily="49" charset="0"/>
              </a:rPr>
              <a:t> FROM SPACEXTBL WHERE </a:t>
            </a:r>
            <a:r>
              <a:rPr lang="en-US" sz="1100" b="0" dirty="0">
                <a:solidFill>
                  <a:srgbClr val="CE9178"/>
                </a:solidFill>
                <a:effectLst/>
                <a:latin typeface="Consolas" panose="020B0609020204030204" pitchFamily="49" charset="0"/>
              </a:rPr>
              <a:t>"Date"</a:t>
            </a:r>
            <a:r>
              <a:rPr lang="en-US" sz="1100" b="0" dirty="0">
                <a:solidFill>
                  <a:srgbClr val="CCCCCC"/>
                </a:solidFill>
                <a:effectLst/>
                <a:latin typeface="Consolas" panose="020B0609020204030204" pitchFamily="49" charset="0"/>
              </a:rPr>
              <a:t> BETWEEN </a:t>
            </a:r>
            <a:r>
              <a:rPr lang="en-US" sz="1100" b="0" dirty="0">
                <a:solidFill>
                  <a:srgbClr val="CE9178"/>
                </a:solidFill>
                <a:effectLst/>
                <a:latin typeface="Consolas" panose="020B0609020204030204" pitchFamily="49" charset="0"/>
              </a:rPr>
              <a:t>"2010-06-04"</a:t>
            </a:r>
            <a:r>
              <a:rPr lang="en-US" sz="1100" b="0" dirty="0">
                <a:solidFill>
                  <a:srgbClr val="CCCCCC"/>
                </a:solidFill>
                <a:effectLst/>
                <a:latin typeface="Consolas" panose="020B0609020204030204" pitchFamily="49" charset="0"/>
              </a:rPr>
              <a:t> AND </a:t>
            </a:r>
            <a:r>
              <a:rPr lang="en-US" sz="1100" b="0" dirty="0">
                <a:solidFill>
                  <a:srgbClr val="CE9178"/>
                </a:solidFill>
                <a:effectLst/>
                <a:latin typeface="Consolas" panose="020B0609020204030204" pitchFamily="49" charset="0"/>
              </a:rPr>
              <a:t>"2017-03-20"</a:t>
            </a:r>
            <a:r>
              <a:rPr lang="en-US" sz="1100" b="0" dirty="0">
                <a:solidFill>
                  <a:srgbClr val="CCCCCC"/>
                </a:solidFill>
                <a:effectLst/>
                <a:latin typeface="Consolas" panose="020B0609020204030204" pitchFamily="49" charset="0"/>
              </a:rPr>
              <a:t> GROUP BY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Mission_Outcome</a:t>
            </a:r>
            <a:r>
              <a:rPr lang="en-US" sz="1100" b="0" dirty="0">
                <a:solidFill>
                  <a:srgbClr val="CE9178"/>
                </a:solidFill>
                <a:effectLst/>
                <a:latin typeface="Consolas" panose="020B0609020204030204" pitchFamily="49" charset="0"/>
              </a:rPr>
              <a:t>"</a:t>
            </a:r>
            <a:r>
              <a:rPr lang="en-US" sz="1100" b="0" dirty="0">
                <a:solidFill>
                  <a:srgbClr val="CCCCCC"/>
                </a:solidFill>
                <a:effectLst/>
                <a:latin typeface="Consolas" panose="020B0609020204030204" pitchFamily="49" charset="0"/>
              </a:rPr>
              <a:t>  ORDER BY </a:t>
            </a:r>
            <a:r>
              <a:rPr lang="en-US" sz="1100" b="0" dirty="0">
                <a:solidFill>
                  <a:srgbClr val="CE9178"/>
                </a:solidFill>
                <a:effectLst/>
                <a:latin typeface="Consolas" panose="020B0609020204030204" pitchFamily="49" charset="0"/>
              </a:rPr>
              <a:t>"Events"</a:t>
            </a:r>
            <a:r>
              <a:rPr lang="en-US" sz="1100" b="0" dirty="0">
                <a:solidFill>
                  <a:srgbClr val="CCCCCC"/>
                </a:solidFill>
                <a:effectLst/>
                <a:latin typeface="Consolas" panose="020B0609020204030204" pitchFamily="49" charset="0"/>
              </a:rPr>
              <a:t> DESC</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Full code is here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8254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32858"/>
            <a:ext cx="10515600" cy="2068450"/>
          </a:xfrm>
          <a:prstGeom prst="rect">
            <a:avLst/>
          </a:prstGeom>
        </p:spPr>
        <p:txBody>
          <a:bodyPr>
            <a:normAutofit fontScale="85000" lnSpcReduction="20000"/>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Class 0 indicates failures and Class 1 indicates success. </a:t>
            </a:r>
          </a:p>
          <a:p>
            <a:pPr>
              <a:lnSpc>
                <a:spcPct val="100000"/>
              </a:lnSpc>
              <a:spcBef>
                <a:spcPts val="1400"/>
              </a:spcBef>
            </a:pPr>
            <a:r>
              <a:rPr lang="en-CA" sz="2200" dirty="0">
                <a:solidFill>
                  <a:schemeClr val="accent3">
                    <a:lumMod val="25000"/>
                  </a:schemeClr>
                </a:solidFill>
                <a:latin typeface="Abadi" panose="020B0604020104020204" pitchFamily="34" charset="0"/>
              </a:rPr>
              <a:t>We can observe that there is a higher failure rate in the first few years and the failure rate as reduced over the years.</a:t>
            </a:r>
          </a:p>
          <a:p>
            <a:pPr>
              <a:lnSpc>
                <a:spcPct val="100000"/>
              </a:lnSpc>
              <a:spcBef>
                <a:spcPts val="1400"/>
              </a:spcBef>
            </a:pPr>
            <a:r>
              <a:rPr lang="en-CA" sz="2200" dirty="0">
                <a:solidFill>
                  <a:schemeClr val="accent3">
                    <a:lumMod val="25000"/>
                  </a:schemeClr>
                </a:solidFill>
                <a:latin typeface="Abadi" panose="020B0604020104020204" pitchFamily="34" charset="0"/>
              </a:rPr>
              <a:t>Also, Initially the site they operated was mostly from CCAF5 5LC 40  and later moved to K5C LC 39A which has a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51381690-0EE4-9770-DB3D-6D16B130A762}"/>
              </a:ext>
            </a:extLst>
          </p:cNvPr>
          <p:cNvPicPr>
            <a:picLocks noChangeAspect="1"/>
          </p:cNvPicPr>
          <p:nvPr/>
        </p:nvPicPr>
        <p:blipFill>
          <a:blip r:embed="rId3"/>
          <a:stretch>
            <a:fillRect/>
          </a:stretch>
        </p:blipFill>
        <p:spPr>
          <a:xfrm>
            <a:off x="405972" y="3880288"/>
            <a:ext cx="11052000" cy="21656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5900"/>
            <a:ext cx="10515600" cy="190095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the Falcon X team has done very high payloads ( ~ 15,000 kg) with a high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launches around 7000 kg were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 4E site was not used for launches about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2E7CEF93-B6BE-83BE-99C1-0A7317593280}"/>
              </a:ext>
            </a:extLst>
          </p:cNvPr>
          <p:cNvPicPr>
            <a:picLocks noChangeAspect="1"/>
          </p:cNvPicPr>
          <p:nvPr/>
        </p:nvPicPr>
        <p:blipFill>
          <a:blip r:embed="rId3"/>
          <a:stretch>
            <a:fillRect/>
          </a:stretch>
        </p:blipFill>
        <p:spPr>
          <a:xfrm>
            <a:off x="12032" y="3726416"/>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9622"/>
            <a:ext cx="5325990" cy="50475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a 100% success rate for ES-L1, GEO , HEO and SSO orbit types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has a 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GTO, ISS , MEO, PO, LEO and VLEO has an increasing success rates starting from 50% to 90% in consecutive order.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E9F54928-1808-9ACD-93F5-81228A027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727" y="2071200"/>
            <a:ext cx="55721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33194"/>
            <a:ext cx="5695950" cy="42481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initial launches are made from LEO, ISS, PO and GTO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more recent flights they have preferred VLEO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has increased as the flight no increased, meaning the recent flights with higher success rate.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011EB48-C325-C416-597B-4D6ECE831163}"/>
              </a:ext>
            </a:extLst>
          </p:cNvPr>
          <p:cNvPicPr>
            <a:picLocks noChangeAspect="1"/>
          </p:cNvPicPr>
          <p:nvPr/>
        </p:nvPicPr>
        <p:blipFill>
          <a:blip r:embed="rId3"/>
          <a:stretch>
            <a:fillRect/>
          </a:stretch>
        </p:blipFill>
        <p:spPr>
          <a:xfrm>
            <a:off x="6496050" y="1432561"/>
            <a:ext cx="5695950" cy="42481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Large payloads were sent to VLEO, ISS and PO orbits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GTO has been attempted with multiple medium level payloads, with mixed results.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6BF898E-0CB9-3FEC-F3D8-4C88BF796B50}"/>
              </a:ext>
            </a:extLst>
          </p:cNvPr>
          <p:cNvPicPr>
            <a:picLocks noChangeAspect="1"/>
          </p:cNvPicPr>
          <p:nvPr/>
        </p:nvPicPr>
        <p:blipFill>
          <a:blip r:embed="rId3"/>
          <a:stretch>
            <a:fillRect/>
          </a:stretch>
        </p:blipFill>
        <p:spPr>
          <a:xfrm>
            <a:off x="5965555" y="1620838"/>
            <a:ext cx="5800725" cy="42481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no success for the first 4 years.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improved over the years with an exception on year 2018 since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050" name="Picture 2">
            <a:extLst>
              <a:ext uri="{FF2B5EF4-FFF2-40B4-BE49-F238E27FC236}">
                <a16:creationId xmlns:a16="http://schemas.microsoft.com/office/drawing/2014/main" id="{9694AFBA-C635-ABBC-1968-F089370CF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735" y="1777423"/>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 names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The SPACEXTBL has all the launches. Hence we need to find distinct names under “Launch Site” column to see the names of all sites.</a:t>
            </a:r>
          </a:p>
          <a:p>
            <a:pPr>
              <a:lnSpc>
                <a:spcPct val="100000"/>
              </a:lnSpc>
              <a:spcBef>
                <a:spcPts val="1400"/>
              </a:spcBef>
            </a:pPr>
            <a:r>
              <a:rPr lang="en-US" sz="2200" dirty="0">
                <a:solidFill>
                  <a:schemeClr val="accent3">
                    <a:lumMod val="25000"/>
                  </a:schemeClr>
                </a:solidFill>
                <a:latin typeface="Abadi" panose="020B0604020104020204" pitchFamily="34" charset="0"/>
              </a:rPr>
              <a:t> Query to get the above result are as below.</a:t>
            </a:r>
          </a:p>
          <a:p>
            <a:pPr lvl="1">
              <a:lnSpc>
                <a:spcPct val="100000"/>
              </a:lnSpc>
              <a:spcBef>
                <a:spcPts val="1400"/>
              </a:spcBef>
            </a:pPr>
            <a:r>
              <a:rPr lang="en-US" sz="1800" dirty="0">
                <a:solidFill>
                  <a:schemeClr val="accent3">
                    <a:lumMod val="25000"/>
                  </a:schemeClr>
                </a:solidFill>
                <a:latin typeface="Terminal"/>
              </a:rPr>
              <a:t>%</a:t>
            </a:r>
            <a:r>
              <a:rPr lang="en-US" sz="1800" dirty="0" err="1">
                <a:solidFill>
                  <a:schemeClr val="accent3">
                    <a:lumMod val="25000"/>
                  </a:schemeClr>
                </a:solidFill>
                <a:latin typeface="Terminal"/>
              </a:rPr>
              <a:t>sql</a:t>
            </a:r>
            <a:r>
              <a:rPr lang="en-US" sz="1800" dirty="0">
                <a:solidFill>
                  <a:schemeClr val="accent3">
                    <a:lumMod val="25000"/>
                  </a:schemeClr>
                </a:solidFill>
                <a:latin typeface="Terminal"/>
              </a:rPr>
              <a:t> SELECT DISTINCT "</a:t>
            </a:r>
            <a:r>
              <a:rPr lang="en-US" sz="1800" dirty="0" err="1">
                <a:solidFill>
                  <a:schemeClr val="accent3">
                    <a:lumMod val="25000"/>
                  </a:schemeClr>
                </a:solidFill>
                <a:latin typeface="Terminal"/>
              </a:rPr>
              <a:t>Launch_Site</a:t>
            </a:r>
            <a:r>
              <a:rPr lang="en-US" sz="1800" dirty="0">
                <a:solidFill>
                  <a:schemeClr val="accent3">
                    <a:lumMod val="25000"/>
                  </a:schemeClr>
                </a:solidFill>
                <a:latin typeface="Terminal"/>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222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Records starting the launch site name as CCA are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We have selected five results from SPACEXTBL, then on Launch Site column , we have search for strings starting with CCA. % denotes trailing string with any character/s.</a:t>
            </a:r>
          </a:p>
          <a:p>
            <a:pPr>
              <a:lnSpc>
                <a:spcPct val="100000"/>
              </a:lnSpc>
              <a:spcBef>
                <a:spcPts val="1400"/>
              </a:spcBef>
            </a:pPr>
            <a:r>
              <a:rPr lang="en-US" sz="2200" dirty="0">
                <a:solidFill>
                  <a:schemeClr val="accent3">
                    <a:lumMod val="25000"/>
                  </a:schemeClr>
                </a:solidFill>
                <a:latin typeface="Abadi" panose="020B0604020104020204" pitchFamily="34" charset="0"/>
              </a:rPr>
              <a:t>The code to get the above result is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FFFB3561-BE59-075B-FEA1-15FF1EA4B0AB}"/>
              </a:ext>
            </a:extLst>
          </p:cNvPr>
          <p:cNvGraphicFramePr>
            <a:graphicFrameLocks noGrp="1"/>
          </p:cNvGraphicFramePr>
          <p:nvPr>
            <p:extLst>
              <p:ext uri="{D42A27DB-BD31-4B8C-83A1-F6EECF244321}">
                <p14:modId xmlns:p14="http://schemas.microsoft.com/office/powerpoint/2010/main" val="2004816868"/>
              </p:ext>
            </p:extLst>
          </p:nvPr>
        </p:nvGraphicFramePr>
        <p:xfrm>
          <a:off x="5642804" y="1865141"/>
          <a:ext cx="6415430" cy="4358076"/>
        </p:xfrm>
        <a:graphic>
          <a:graphicData uri="http://schemas.openxmlformats.org/drawingml/2006/table">
            <a:tbl>
              <a:tblPr/>
              <a:tblGrid>
                <a:gridCol w="641543">
                  <a:extLst>
                    <a:ext uri="{9D8B030D-6E8A-4147-A177-3AD203B41FA5}">
                      <a16:colId xmlns:a16="http://schemas.microsoft.com/office/drawing/2014/main" val="2032654844"/>
                    </a:ext>
                  </a:extLst>
                </a:gridCol>
                <a:gridCol w="641543">
                  <a:extLst>
                    <a:ext uri="{9D8B030D-6E8A-4147-A177-3AD203B41FA5}">
                      <a16:colId xmlns:a16="http://schemas.microsoft.com/office/drawing/2014/main" val="2582452984"/>
                    </a:ext>
                  </a:extLst>
                </a:gridCol>
                <a:gridCol w="641543">
                  <a:extLst>
                    <a:ext uri="{9D8B030D-6E8A-4147-A177-3AD203B41FA5}">
                      <a16:colId xmlns:a16="http://schemas.microsoft.com/office/drawing/2014/main" val="287370917"/>
                    </a:ext>
                  </a:extLst>
                </a:gridCol>
                <a:gridCol w="641543">
                  <a:extLst>
                    <a:ext uri="{9D8B030D-6E8A-4147-A177-3AD203B41FA5}">
                      <a16:colId xmlns:a16="http://schemas.microsoft.com/office/drawing/2014/main" val="3211218975"/>
                    </a:ext>
                  </a:extLst>
                </a:gridCol>
                <a:gridCol w="641543">
                  <a:extLst>
                    <a:ext uri="{9D8B030D-6E8A-4147-A177-3AD203B41FA5}">
                      <a16:colId xmlns:a16="http://schemas.microsoft.com/office/drawing/2014/main" val="724183000"/>
                    </a:ext>
                  </a:extLst>
                </a:gridCol>
                <a:gridCol w="641543">
                  <a:extLst>
                    <a:ext uri="{9D8B030D-6E8A-4147-A177-3AD203B41FA5}">
                      <a16:colId xmlns:a16="http://schemas.microsoft.com/office/drawing/2014/main" val="2467587900"/>
                    </a:ext>
                  </a:extLst>
                </a:gridCol>
                <a:gridCol w="641543">
                  <a:extLst>
                    <a:ext uri="{9D8B030D-6E8A-4147-A177-3AD203B41FA5}">
                      <a16:colId xmlns:a16="http://schemas.microsoft.com/office/drawing/2014/main" val="77065961"/>
                    </a:ext>
                  </a:extLst>
                </a:gridCol>
                <a:gridCol w="641543">
                  <a:extLst>
                    <a:ext uri="{9D8B030D-6E8A-4147-A177-3AD203B41FA5}">
                      <a16:colId xmlns:a16="http://schemas.microsoft.com/office/drawing/2014/main" val="3068199057"/>
                    </a:ext>
                  </a:extLst>
                </a:gridCol>
                <a:gridCol w="641543">
                  <a:extLst>
                    <a:ext uri="{9D8B030D-6E8A-4147-A177-3AD203B41FA5}">
                      <a16:colId xmlns:a16="http://schemas.microsoft.com/office/drawing/2014/main" val="4228138464"/>
                    </a:ext>
                  </a:extLst>
                </a:gridCol>
                <a:gridCol w="641543">
                  <a:extLst>
                    <a:ext uri="{9D8B030D-6E8A-4147-A177-3AD203B41FA5}">
                      <a16:colId xmlns:a16="http://schemas.microsoft.com/office/drawing/2014/main" val="2848318222"/>
                    </a:ext>
                  </a:extLst>
                </a:gridCol>
              </a:tblGrid>
              <a:tr h="557864">
                <a:tc>
                  <a:txBody>
                    <a:bodyPr/>
                    <a:lstStyle/>
                    <a:p>
                      <a:pPr algn="r" fontAlgn="ctr"/>
                      <a:r>
                        <a:rPr lang="en-GB"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GB"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058788365"/>
                  </a:ext>
                </a:extLst>
              </a:tr>
              <a:tr h="892582">
                <a:tc>
                  <a:txBody>
                    <a:bodyPr/>
                    <a:lstStyle/>
                    <a:p>
                      <a:pPr algn="r" fontAlgn="ctr"/>
                      <a:r>
                        <a:rPr lang="en-GB"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929759858"/>
                  </a:ext>
                </a:extLst>
              </a:tr>
              <a:tr h="1562019">
                <a:tc>
                  <a:txBody>
                    <a:bodyPr/>
                    <a:lstStyle/>
                    <a:p>
                      <a:pPr algn="r" fontAlgn="ctr"/>
                      <a:r>
                        <a:rPr lang="en-GB" sz="1100" dirty="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GB" sz="1100" dirty="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Dragon demo flight C1, two CubeSats, barrel of </a:t>
                      </a:r>
                      <a:r>
                        <a:rPr lang="en-US" sz="1100" dirty="0" err="1">
                          <a:effectLst/>
                        </a:rPr>
                        <a:t>Brouere</a:t>
                      </a:r>
                      <a:r>
                        <a:rPr lang="en-US" sz="1100" dirty="0">
                          <a:effectLst/>
                        </a:rPr>
                        <a:t> cheese</a:t>
                      </a:r>
                    </a:p>
                  </a:txBody>
                  <a:tcPr marL="55786" marR="55786" marT="27893" marB="27893" anchor="ctr">
                    <a:lnL>
                      <a:noFill/>
                    </a:lnL>
                    <a:lnR>
                      <a:noFill/>
                    </a:lnR>
                    <a:lnT>
                      <a:noFill/>
                    </a:lnT>
                    <a:lnB>
                      <a:noFill/>
                    </a:lnB>
                    <a:solidFill>
                      <a:srgbClr val="FFFFFF"/>
                    </a:solidFill>
                  </a:tcPr>
                </a:tc>
                <a:tc>
                  <a:txBody>
                    <a:bodyPr/>
                    <a:lstStyle/>
                    <a:p>
                      <a:pPr algn="r" fontAlgn="ctr"/>
                      <a:r>
                        <a:rPr lang="en-GB" sz="1100" dirty="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177667475"/>
                  </a:ext>
                </a:extLst>
              </a:tr>
              <a:tr h="557864">
                <a:tc>
                  <a:txBody>
                    <a:bodyPr/>
                    <a:lstStyle/>
                    <a:p>
                      <a:pPr algn="r" fontAlgn="ctr"/>
                      <a:r>
                        <a:rPr lang="en-GB"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7:44:00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67759093"/>
                  </a:ext>
                </a:extLst>
              </a:tr>
              <a:tr h="390505">
                <a:tc>
                  <a:txBody>
                    <a:bodyPr/>
                    <a:lstStyle/>
                    <a:p>
                      <a:pPr algn="r" fontAlgn="ctr"/>
                      <a:r>
                        <a:rPr lang="en-GB"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0:35:00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761665038"/>
                  </a:ext>
                </a:extLst>
              </a:tr>
              <a:tr h="390505">
                <a:tc>
                  <a:txBody>
                    <a:bodyPr/>
                    <a:lstStyle/>
                    <a:p>
                      <a:pPr algn="r" fontAlgn="ctr"/>
                      <a:r>
                        <a:rPr lang="en-GB"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GB"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GB"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706156640"/>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for the customer NASA CRS missions are 45,596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are selecting a sub table of PAYLOAD_MASS_KG , from the SPACEXTBL , when the customer is NASA CRS and summing the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is as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FROM SPACEXTBL WHERE CUSTOMER IS 'NASA (CRS)’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BDD064D-BEFE-12F7-2B7B-E80615EAEA7B}"/>
              </a:ext>
            </a:extLst>
          </p:cNvPr>
          <p:cNvPicPr>
            <a:picLocks noChangeAspect="1"/>
          </p:cNvPicPr>
          <p:nvPr/>
        </p:nvPicPr>
        <p:blipFill>
          <a:blip r:embed="rId3"/>
          <a:stretch>
            <a:fillRect/>
          </a:stretch>
        </p:blipFill>
        <p:spPr>
          <a:xfrm>
            <a:off x="9791308" y="2210252"/>
            <a:ext cx="2010056" cy="7049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59229" y="1502229"/>
            <a:ext cx="11098743" cy="47026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In this exercise team used multiple methodologies to acquire and analyze the causal relationship of successful rocket landings by Space X.  </a:t>
            </a:r>
          </a:p>
          <a:p>
            <a:r>
              <a:rPr lang="en-US" sz="1700" b="1" i="0" u="none" strike="noStrike" baseline="0" dirty="0">
                <a:solidFill>
                  <a:srgbClr val="000000"/>
                </a:solidFill>
                <a:latin typeface="Abadi" panose="020B0604020104020204" pitchFamily="34" charset="0"/>
              </a:rPr>
              <a:t>Collect  : </a:t>
            </a:r>
            <a:r>
              <a:rPr lang="en-US" sz="1700" dirty="0">
                <a:solidFill>
                  <a:srgbClr val="000000"/>
                </a:solidFill>
                <a:latin typeface="Abadi" panose="020B0604020104020204" pitchFamily="34" charset="0"/>
              </a:rPr>
              <a:t> D</a:t>
            </a:r>
            <a:r>
              <a:rPr lang="en-US" sz="1700" b="0" i="0" u="none" strike="noStrike" baseline="0" dirty="0">
                <a:solidFill>
                  <a:srgbClr val="000000"/>
                </a:solidFill>
                <a:latin typeface="Abadi" panose="020B0604020104020204" pitchFamily="34" charset="0"/>
              </a:rPr>
              <a:t>ata collected using SpaceX REST API and web scraping techniques acquired data from Wikipedia</a:t>
            </a:r>
          </a:p>
          <a:p>
            <a:r>
              <a:rPr lang="en-US" sz="1700" b="1" i="0" u="none" strike="noStrike" baseline="0" dirty="0">
                <a:solidFill>
                  <a:srgbClr val="000000"/>
                </a:solidFill>
                <a:latin typeface="Abadi" panose="020B0604020104020204" pitchFamily="34" charset="0"/>
              </a:rPr>
              <a:t>Wrangle : </a:t>
            </a:r>
            <a:r>
              <a:rPr lang="en-US" sz="1700" dirty="0">
                <a:solidFill>
                  <a:srgbClr val="000000"/>
                </a:solidFill>
                <a:latin typeface="Abadi" panose="020B0604020104020204" pitchFamily="34" charset="0"/>
              </a:rPr>
              <a:t>Convert raw </a:t>
            </a:r>
            <a:r>
              <a:rPr lang="en-US" sz="1700" b="0" i="0" u="none" strike="noStrike" baseline="0" dirty="0">
                <a:solidFill>
                  <a:srgbClr val="000000"/>
                </a:solidFill>
                <a:latin typeface="Abadi" panose="020B0604020104020204" pitchFamily="34" charset="0"/>
              </a:rPr>
              <a:t>data to create usable outcome variable</a:t>
            </a:r>
          </a:p>
          <a:p>
            <a:r>
              <a:rPr lang="en-US" sz="1700" b="1" i="0" u="none" strike="noStrike" baseline="0" dirty="0">
                <a:solidFill>
                  <a:srgbClr val="000000"/>
                </a:solidFill>
                <a:latin typeface="Abadi" panose="020B0604020104020204" pitchFamily="34" charset="0"/>
              </a:rPr>
              <a:t>Explore :  </a:t>
            </a:r>
            <a:r>
              <a:rPr lang="en-US" sz="1700" dirty="0">
                <a:solidFill>
                  <a:srgbClr val="000000"/>
                </a:solidFill>
                <a:latin typeface="Abadi" panose="020B0604020104020204" pitchFamily="34" charset="0"/>
              </a:rPr>
              <a:t>D</a:t>
            </a:r>
            <a:r>
              <a:rPr lang="en-US" sz="1700" b="0" i="0" u="none" strike="noStrike" baseline="0" dirty="0">
                <a:solidFill>
                  <a:srgbClr val="000000"/>
                </a:solidFill>
                <a:latin typeface="Abadi" panose="020B0604020104020204" pitchFamily="34" charset="0"/>
              </a:rPr>
              <a:t>ata visualization techniques to explore trends, considering factors like payload, launch site, yearly trends.</a:t>
            </a:r>
          </a:p>
          <a:p>
            <a:r>
              <a:rPr lang="en-US" sz="1700" b="1" i="0" u="none" strike="noStrike" baseline="0" dirty="0">
                <a:solidFill>
                  <a:srgbClr val="000000"/>
                </a:solidFill>
                <a:latin typeface="Abadi" panose="020B0604020104020204" pitchFamily="34" charset="0"/>
              </a:rPr>
              <a:t>Analyze :  </a:t>
            </a:r>
            <a:r>
              <a:rPr lang="en-US" sz="1700" dirty="0">
                <a:solidFill>
                  <a:srgbClr val="000000"/>
                </a:solidFill>
                <a:latin typeface="Abadi" panose="020B0604020104020204" pitchFamily="34" charset="0"/>
              </a:rPr>
              <a:t>Analyzing </a:t>
            </a:r>
            <a:r>
              <a:rPr lang="en-US" sz="1700" b="0" i="0" u="none" strike="noStrike" baseline="0" dirty="0">
                <a:solidFill>
                  <a:srgbClr val="000000"/>
                </a:solidFill>
                <a:latin typeface="Abadi" panose="020B0604020104020204" pitchFamily="34" charset="0"/>
              </a:rPr>
              <a:t>the data with </a:t>
            </a:r>
            <a:r>
              <a:rPr lang="en-US" sz="1700" b="0" i="0" u="none" strike="noStrike" baseline="0" dirty="0" err="1">
                <a:solidFill>
                  <a:srgbClr val="000000"/>
                </a:solidFill>
                <a:latin typeface="Abadi" panose="020B0604020104020204" pitchFamily="34" charset="0"/>
              </a:rPr>
              <a:t>SQLlite</a:t>
            </a:r>
            <a:endParaRPr lang="en-US" sz="1700" b="0" i="0" u="none" strike="noStrike" baseline="0" dirty="0">
              <a:solidFill>
                <a:srgbClr val="000000"/>
              </a:solidFill>
              <a:latin typeface="Abadi" panose="020B0604020104020204" pitchFamily="34" charset="0"/>
            </a:endParaRPr>
          </a:p>
          <a:p>
            <a:r>
              <a:rPr lang="en-US" sz="1700" b="1" dirty="0">
                <a:solidFill>
                  <a:srgbClr val="000000"/>
                </a:solidFill>
                <a:latin typeface="Abadi" panose="020B0604020104020204" pitchFamily="34" charset="0"/>
              </a:rPr>
              <a:t>Geographic Mapping</a:t>
            </a:r>
            <a:r>
              <a:rPr lang="en-US" sz="1700" b="1" i="0" u="none" strike="noStrike" baseline="0" dirty="0">
                <a:solidFill>
                  <a:srgbClr val="000000"/>
                </a:solidFill>
                <a:latin typeface="Abadi" panose="020B0604020104020204" pitchFamily="34" charset="0"/>
              </a:rPr>
              <a:t> : </a:t>
            </a:r>
            <a:r>
              <a:rPr lang="en-US" sz="1700" i="0" u="none" strike="noStrike" baseline="0" dirty="0">
                <a:solidFill>
                  <a:srgbClr val="000000"/>
                </a:solidFill>
                <a:latin typeface="Abadi" panose="020B0604020104020204" pitchFamily="34" charset="0"/>
              </a:rPr>
              <a:t>Geographically</a:t>
            </a:r>
            <a:r>
              <a:rPr lang="en-US" sz="1700" dirty="0">
                <a:solidFill>
                  <a:srgbClr val="000000"/>
                </a:solidFill>
                <a:latin typeface="Abadi" panose="020B0604020104020204" pitchFamily="34" charset="0"/>
              </a:rPr>
              <a:t> visualize the</a:t>
            </a:r>
            <a:r>
              <a:rPr lang="en-US" sz="1700" b="1" i="0" u="none" strike="noStrike" baseline="0" dirty="0">
                <a:solidFill>
                  <a:srgbClr val="000000"/>
                </a:solidFill>
                <a:latin typeface="Abadi" panose="020B0604020104020204" pitchFamily="34" charset="0"/>
              </a:rPr>
              <a:t> </a:t>
            </a:r>
            <a:r>
              <a:rPr lang="en-US" sz="1700" b="0" i="0" u="none" strike="noStrike" baseline="0" dirty="0">
                <a:solidFill>
                  <a:srgbClr val="000000"/>
                </a:solidFill>
                <a:latin typeface="Abadi" panose="020B0604020104020204" pitchFamily="34" charset="0"/>
              </a:rPr>
              <a:t>launch site success rates and proximity to geographical locations using folium</a:t>
            </a:r>
          </a:p>
          <a:p>
            <a:r>
              <a:rPr lang="en-US" sz="1700" b="1" i="0" u="none" strike="noStrike" baseline="0" dirty="0">
                <a:solidFill>
                  <a:srgbClr val="000000"/>
                </a:solidFill>
                <a:latin typeface="Abadi" panose="020B0604020104020204" pitchFamily="34" charset="0"/>
              </a:rPr>
              <a:t>Dashboard  : </a:t>
            </a:r>
            <a:r>
              <a:rPr lang="en-US" sz="1700" dirty="0">
                <a:solidFill>
                  <a:srgbClr val="000000"/>
                </a:solidFill>
                <a:latin typeface="Abadi" panose="020B0604020104020204" pitchFamily="34" charset="0"/>
              </a:rPr>
              <a:t> An interactive dashboard website</a:t>
            </a:r>
            <a:r>
              <a:rPr lang="en-US" sz="1700" b="0" i="0" u="none" strike="noStrike" baseline="0" dirty="0">
                <a:solidFill>
                  <a:srgbClr val="000000"/>
                </a:solidFill>
                <a:latin typeface="Abadi" panose="020B0604020104020204" pitchFamily="34" charset="0"/>
              </a:rPr>
              <a:t> launch sites with the most success and successful payload ranges</a:t>
            </a:r>
          </a:p>
          <a:p>
            <a:r>
              <a:rPr lang="en-US" sz="1700" b="1" i="0" u="none" strike="noStrike" baseline="0" dirty="0">
                <a:solidFill>
                  <a:srgbClr val="000000"/>
                </a:solidFill>
                <a:latin typeface="Abadi" panose="020B0604020104020204" pitchFamily="34" charset="0"/>
              </a:rPr>
              <a:t>Build Models : </a:t>
            </a:r>
            <a:r>
              <a:rPr lang="en-US" sz="1700" dirty="0">
                <a:solidFill>
                  <a:srgbClr val="000000"/>
                </a:solidFill>
                <a:latin typeface="Abadi" panose="020B0604020104020204" pitchFamily="34" charset="0"/>
              </a:rPr>
              <a:t> Machine Learning to</a:t>
            </a:r>
            <a:r>
              <a:rPr lang="en-US" sz="1700" b="0" i="0" u="none" strike="noStrike" baseline="0" dirty="0">
                <a:solidFill>
                  <a:srgbClr val="000000"/>
                </a:solidFill>
                <a:latin typeface="Abadi" panose="020B0604020104020204" pitchFamily="34" charset="0"/>
              </a:rPr>
              <a:t> predict landing outcomes using logistic regression, support vector machine (SVM), decision tree and K-nearest neighbor (KNN)</a:t>
            </a:r>
            <a:endParaRPr lang="en-US" sz="19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by F9 v1.1 is 2928.4</a:t>
            </a:r>
          </a:p>
          <a:p>
            <a:pPr>
              <a:lnSpc>
                <a:spcPct val="100000"/>
              </a:lnSpc>
              <a:spcBef>
                <a:spcPts val="1400"/>
              </a:spcBef>
            </a:pPr>
            <a:r>
              <a:rPr lang="en-US" sz="2200" dirty="0">
                <a:solidFill>
                  <a:schemeClr val="accent3">
                    <a:lumMod val="25000"/>
                  </a:schemeClr>
                </a:solidFill>
                <a:latin typeface="Abadi" panose="020B0604020104020204" pitchFamily="34" charset="0"/>
              </a:rPr>
              <a:t>Here we do a small table of SPACEXTBL where the Booster version is F9 v1.1 and getting the average of the results.</a:t>
            </a:r>
          </a:p>
          <a:p>
            <a:pPr>
              <a:lnSpc>
                <a:spcPct val="100000"/>
              </a:lnSpc>
              <a:spcBef>
                <a:spcPts val="1400"/>
              </a:spcBef>
            </a:pPr>
            <a:r>
              <a:rPr lang="en-US" sz="2200" dirty="0">
                <a:solidFill>
                  <a:schemeClr val="accent3">
                    <a:lumMod val="25000"/>
                  </a:schemeClr>
                </a:solidFill>
                <a:latin typeface="Abadi" panose="020B0604020104020204" pitchFamily="34" charset="0"/>
              </a:rPr>
              <a:t>The SQL query goes as below.</a:t>
            </a:r>
          </a:p>
          <a:p>
            <a:pPr lvl="1">
              <a:lnSpc>
                <a:spcPct val="100000"/>
              </a:lnSpc>
              <a:spcBef>
                <a:spcPts val="1400"/>
              </a:spcBef>
            </a:pPr>
            <a:r>
              <a:rPr lang="en-US" sz="1800" dirty="0">
                <a:solidFill>
                  <a:schemeClr val="accent3">
                    <a:lumMod val="25000"/>
                  </a:schemeClr>
                </a:solidFill>
                <a:latin typeface="Consolas" panose="020B0609020204030204" pitchFamily="49" charset="0"/>
              </a:rPr>
              <a:t>%</a:t>
            </a:r>
            <a:r>
              <a:rPr lang="en-US" sz="1800" dirty="0" err="1">
                <a:solidFill>
                  <a:schemeClr val="accent3">
                    <a:lumMod val="25000"/>
                  </a:schemeClr>
                </a:solidFill>
                <a:latin typeface="Consolas" panose="020B0609020204030204" pitchFamily="49" charset="0"/>
              </a:rPr>
              <a:t>sql</a:t>
            </a:r>
            <a:r>
              <a:rPr lang="en-US" sz="1800" dirty="0">
                <a:solidFill>
                  <a:schemeClr val="accent3">
                    <a:lumMod val="25000"/>
                  </a:schemeClr>
                </a:solidFill>
                <a:latin typeface="Consolas" panose="020B0609020204030204" pitchFamily="49" charset="0"/>
              </a:rPr>
              <a:t> SELECT AVG(PAYLOAD_MASS__KG_) FROM SPACEXTBL WHERE "</a:t>
            </a:r>
            <a:r>
              <a:rPr lang="en-US" sz="1800" dirty="0" err="1">
                <a:solidFill>
                  <a:schemeClr val="accent3">
                    <a:lumMod val="25000"/>
                  </a:schemeClr>
                </a:solidFill>
                <a:latin typeface="Consolas" panose="020B0609020204030204" pitchFamily="49" charset="0"/>
              </a:rPr>
              <a:t>Booster_Version</a:t>
            </a:r>
            <a:r>
              <a:rPr lang="en-US" sz="1800" dirty="0">
                <a:solidFill>
                  <a:schemeClr val="accent3">
                    <a:lumMod val="25000"/>
                  </a:schemeClr>
                </a:solidFill>
                <a:latin typeface="Consolas" panose="020B0609020204030204" pitchFamily="49" charset="0"/>
              </a:rPr>
              <a:t>" IS "F9 v1.1"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DB12ED4-661C-FBC1-36AE-622F92D205C1}"/>
              </a:ext>
            </a:extLst>
          </p:cNvPr>
          <p:cNvPicPr>
            <a:picLocks noChangeAspect="1"/>
          </p:cNvPicPr>
          <p:nvPr/>
        </p:nvPicPr>
        <p:blipFill>
          <a:blip r:embed="rId3"/>
          <a:stretch>
            <a:fillRect/>
          </a:stretch>
        </p:blipFill>
        <p:spPr>
          <a:xfrm>
            <a:off x="1293570" y="4674629"/>
            <a:ext cx="8792802" cy="2000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 was on 22/12/2015</a:t>
            </a:r>
          </a:p>
          <a:p>
            <a:pPr>
              <a:lnSpc>
                <a:spcPct val="100000"/>
              </a:lnSpc>
              <a:spcBef>
                <a:spcPts val="1400"/>
              </a:spcBef>
            </a:pPr>
            <a:r>
              <a:rPr lang="en-US" sz="2200" dirty="0">
                <a:solidFill>
                  <a:schemeClr val="accent3">
                    <a:lumMod val="25000"/>
                  </a:schemeClr>
                </a:solidFill>
                <a:latin typeface="Abadi"/>
              </a:rPr>
              <a:t>The query ran was</a:t>
            </a:r>
          </a:p>
          <a:p>
            <a:pPr lvl="1">
              <a:lnSpc>
                <a:spcPct val="100000"/>
              </a:lnSpc>
              <a:spcBef>
                <a:spcPts val="1400"/>
              </a:spcBef>
            </a:pPr>
            <a:r>
              <a:rPr lang="en-US" sz="1400" dirty="0">
                <a:solidFill>
                  <a:schemeClr val="accent3">
                    <a:lumMod val="25000"/>
                  </a:schemeClr>
                </a:solidFill>
                <a:latin typeface="Consolas" panose="020B0609020204030204" pitchFamily="49" charset="0"/>
              </a:rPr>
              <a:t>%</a:t>
            </a:r>
            <a:r>
              <a:rPr lang="en-US" sz="1400" dirty="0" err="1">
                <a:solidFill>
                  <a:schemeClr val="accent3">
                    <a:lumMod val="25000"/>
                  </a:schemeClr>
                </a:solidFill>
                <a:latin typeface="Consolas" panose="020B0609020204030204" pitchFamily="49" charset="0"/>
              </a:rPr>
              <a:t>sql</a:t>
            </a:r>
            <a:r>
              <a:rPr lang="en-US" sz="1400" dirty="0">
                <a:solidFill>
                  <a:schemeClr val="accent3">
                    <a:lumMod val="25000"/>
                  </a:schemeClr>
                </a:solidFill>
                <a:latin typeface="Consolas" panose="020B0609020204030204" pitchFamily="49" charset="0"/>
              </a:rPr>
              <a:t> SELECT MIN(DATE) FROM SPACEXTBL WHERE "</a:t>
            </a:r>
            <a:r>
              <a:rPr lang="en-US" sz="1400" dirty="0" err="1">
                <a:solidFill>
                  <a:schemeClr val="accent3">
                    <a:lumMod val="25000"/>
                  </a:schemeClr>
                </a:solidFill>
                <a:latin typeface="Consolas" panose="020B0609020204030204" pitchFamily="49" charset="0"/>
              </a:rPr>
              <a:t>Landing_Outcome</a:t>
            </a:r>
            <a:r>
              <a:rPr lang="en-US" sz="1400" dirty="0">
                <a:solidFill>
                  <a:schemeClr val="accent3">
                    <a:lumMod val="25000"/>
                  </a:schemeClr>
                </a:solidFill>
                <a:latin typeface="Consolas" panose="020B0609020204030204" pitchFamily="49" charset="0"/>
              </a:rPr>
              <a:t>" IS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Finding the earliest data (minimum) of which Landing outcome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EEB5581-B88D-11AD-96D6-3058946E7929}"/>
              </a:ext>
            </a:extLst>
          </p:cNvPr>
          <p:cNvPicPr>
            <a:picLocks noChangeAspect="1"/>
          </p:cNvPicPr>
          <p:nvPr/>
        </p:nvPicPr>
        <p:blipFill>
          <a:blip r:embed="rId3"/>
          <a:stretch>
            <a:fillRect/>
          </a:stretch>
        </p:blipFill>
        <p:spPr>
          <a:xfrm>
            <a:off x="1664752" y="4093260"/>
            <a:ext cx="8726118" cy="233395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query is as below.</a:t>
            </a:r>
          </a:p>
          <a:p>
            <a:pPr lvl="1">
              <a:lnSpc>
                <a:spcPct val="100000"/>
              </a:lnSpc>
              <a:spcBef>
                <a:spcPts val="1400"/>
              </a:spcBef>
            </a:pPr>
            <a:r>
              <a:rPr lang="en-US" sz="1800" dirty="0">
                <a:solidFill>
                  <a:schemeClr val="accent3">
                    <a:lumMod val="25000"/>
                  </a:schemeClr>
                </a:solidFill>
                <a:latin typeface="Consolas" panose="020B0609020204030204" pitchFamily="49" charset="0"/>
              </a:rPr>
              <a:t>%</a:t>
            </a:r>
            <a:r>
              <a:rPr lang="en-US" sz="1800" dirty="0" err="1">
                <a:solidFill>
                  <a:schemeClr val="accent3">
                    <a:lumMod val="25000"/>
                  </a:schemeClr>
                </a:solidFill>
                <a:latin typeface="Consolas" panose="020B0609020204030204" pitchFamily="49" charset="0"/>
              </a:rPr>
              <a:t>sql</a:t>
            </a:r>
            <a:r>
              <a:rPr lang="en-US" sz="1800" dirty="0">
                <a:solidFill>
                  <a:schemeClr val="accent3">
                    <a:lumMod val="25000"/>
                  </a:schemeClr>
                </a:solidFill>
                <a:latin typeface="Consolas" panose="020B0609020204030204" pitchFamily="49" charset="0"/>
              </a:rPr>
              <a:t> SELECT DISTINCT "</a:t>
            </a:r>
            <a:r>
              <a:rPr lang="en-US" sz="1800" dirty="0" err="1">
                <a:solidFill>
                  <a:schemeClr val="accent3">
                    <a:lumMod val="25000"/>
                  </a:schemeClr>
                </a:solidFill>
                <a:latin typeface="Consolas" panose="020B0609020204030204" pitchFamily="49" charset="0"/>
              </a:rPr>
              <a:t>Booster_Version</a:t>
            </a:r>
            <a:r>
              <a:rPr lang="en-US" sz="1800" dirty="0">
                <a:solidFill>
                  <a:schemeClr val="accent3">
                    <a:lumMod val="25000"/>
                  </a:schemeClr>
                </a:solidFill>
                <a:latin typeface="Consolas" panose="020B0609020204030204" pitchFamily="49" charset="0"/>
              </a:rPr>
              <a:t>" FROM (SELECT "</a:t>
            </a:r>
            <a:r>
              <a:rPr lang="en-US" sz="1800" dirty="0" err="1">
                <a:solidFill>
                  <a:schemeClr val="accent3">
                    <a:lumMod val="25000"/>
                  </a:schemeClr>
                </a:solidFill>
                <a:latin typeface="Consolas" panose="020B0609020204030204" pitchFamily="49" charset="0"/>
              </a:rPr>
              <a:t>Booster_Version</a:t>
            </a:r>
            <a:r>
              <a:rPr lang="en-US" sz="1800" dirty="0">
                <a:solidFill>
                  <a:schemeClr val="accent3">
                    <a:lumMod val="25000"/>
                  </a:schemeClr>
                </a:solidFill>
                <a:latin typeface="Consolas" panose="020B0609020204030204" pitchFamily="49" charset="0"/>
              </a:rPr>
              <a:t>" , "</a:t>
            </a:r>
            <a:r>
              <a:rPr lang="en-US" sz="1800" dirty="0" err="1">
                <a:solidFill>
                  <a:schemeClr val="accent3">
                    <a:lumMod val="25000"/>
                  </a:schemeClr>
                </a:solidFill>
                <a:latin typeface="Consolas" panose="020B0609020204030204" pitchFamily="49" charset="0"/>
              </a:rPr>
              <a:t>Landing_Outcome</a:t>
            </a:r>
            <a:r>
              <a:rPr lang="en-US" sz="1800" dirty="0">
                <a:solidFill>
                  <a:schemeClr val="accent3">
                    <a:lumMod val="25000"/>
                  </a:schemeClr>
                </a:solidFill>
                <a:latin typeface="Consolas" panose="020B0609020204030204" pitchFamily="49" charset="0"/>
              </a:rPr>
              <a:t>" FROM SPACEXTBL WHERE PAYLOAD_MASS__KG_ BETWEEN 4000 AND 6000) WHERE "</a:t>
            </a:r>
            <a:r>
              <a:rPr lang="en-US" sz="1800" dirty="0" err="1">
                <a:solidFill>
                  <a:schemeClr val="accent3">
                    <a:lumMod val="25000"/>
                  </a:schemeClr>
                </a:solidFill>
                <a:latin typeface="Consolas" panose="020B0609020204030204" pitchFamily="49" charset="0"/>
              </a:rPr>
              <a:t>Landing_Outcome</a:t>
            </a:r>
            <a:r>
              <a:rPr lang="en-US" sz="1800" dirty="0">
                <a:solidFill>
                  <a:schemeClr val="accent3">
                    <a:lumMod val="25000"/>
                  </a:schemeClr>
                </a:solidFill>
                <a:latin typeface="Consolas" panose="020B0609020204030204" pitchFamily="49" charset="0"/>
              </a:rPr>
              <a:t>" IS "Success (drone ship)"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D5F85BA3-C6FC-F360-7AE4-E3E12D34D4B2}"/>
              </a:ext>
            </a:extLst>
          </p:cNvPr>
          <p:cNvGraphicFramePr>
            <a:graphicFrameLocks noGrp="1"/>
          </p:cNvGraphicFramePr>
          <p:nvPr>
            <p:extLst>
              <p:ext uri="{D42A27DB-BD31-4B8C-83A1-F6EECF244321}">
                <p14:modId xmlns:p14="http://schemas.microsoft.com/office/powerpoint/2010/main" val="1245372310"/>
              </p:ext>
            </p:extLst>
          </p:nvPr>
        </p:nvGraphicFramePr>
        <p:xfrm>
          <a:off x="8053135" y="2172494"/>
          <a:ext cx="3878179" cy="1828800"/>
        </p:xfrm>
        <a:graphic>
          <a:graphicData uri="http://schemas.openxmlformats.org/drawingml/2006/table">
            <a:tbl>
              <a:tblPr/>
              <a:tblGrid>
                <a:gridCol w="3878179">
                  <a:extLst>
                    <a:ext uri="{9D8B030D-6E8A-4147-A177-3AD203B41FA5}">
                      <a16:colId xmlns:a16="http://schemas.microsoft.com/office/drawing/2014/main" val="1193189394"/>
                    </a:ext>
                  </a:extLst>
                </a:gridCol>
              </a:tblGrid>
              <a:tr h="136600">
                <a:tc>
                  <a:txBody>
                    <a:bodyPr/>
                    <a:lstStyle/>
                    <a:p>
                      <a:pPr algn="r" fontAlgn="ctr"/>
                      <a:r>
                        <a:rPr lang="en-GB"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3675919267"/>
                  </a:ext>
                </a:extLst>
              </a:tr>
              <a:tr h="0">
                <a:tc>
                  <a:txBody>
                    <a:bodyPr/>
                    <a:lstStyle/>
                    <a:p>
                      <a:pPr algn="r" fontAlgn="ctr"/>
                      <a:r>
                        <a:rPr lang="en-GB">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1265602171"/>
                  </a:ext>
                </a:extLst>
              </a:tr>
              <a:tr h="136600">
                <a:tc>
                  <a:txBody>
                    <a:bodyPr/>
                    <a:lstStyle/>
                    <a:p>
                      <a:pPr algn="r" fontAlgn="ctr"/>
                      <a:r>
                        <a:rPr lang="en-GB">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1891043686"/>
                  </a:ext>
                </a:extLst>
              </a:tr>
              <a:tr h="136600">
                <a:tc>
                  <a:txBody>
                    <a:bodyPr/>
                    <a:lstStyle/>
                    <a:p>
                      <a:pPr algn="r" fontAlgn="ctr"/>
                      <a:r>
                        <a:rPr lang="en-GB">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3090661531"/>
                  </a:ext>
                </a:extLst>
              </a:tr>
              <a:tr h="136600">
                <a:tc>
                  <a:txBody>
                    <a:bodyPr/>
                    <a:lstStyle/>
                    <a:p>
                      <a:pPr algn="r" fontAlgn="ctr"/>
                      <a:r>
                        <a:rPr lang="en-GB"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120119481"/>
                  </a:ext>
                </a:extLst>
              </a:tr>
            </a:tbl>
          </a:graphicData>
        </a:graphic>
      </p:graphicFrame>
      <p:pic>
        <p:nvPicPr>
          <p:cNvPr id="6" name="Picture 5">
            <a:extLst>
              <a:ext uri="{FF2B5EF4-FFF2-40B4-BE49-F238E27FC236}">
                <a16:creationId xmlns:a16="http://schemas.microsoft.com/office/drawing/2014/main" id="{11F559C3-7470-C7F9-C83E-8AE47A3D9EE4}"/>
              </a:ext>
            </a:extLst>
          </p:cNvPr>
          <p:cNvPicPr>
            <a:picLocks noChangeAspect="1"/>
          </p:cNvPicPr>
          <p:nvPr/>
        </p:nvPicPr>
        <p:blipFill>
          <a:blip r:embed="rId3"/>
          <a:stretch>
            <a:fillRect/>
          </a:stretch>
        </p:blipFill>
        <p:spPr>
          <a:xfrm>
            <a:off x="5474166" y="5433608"/>
            <a:ext cx="3240606" cy="11839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Mission Outcomes are as follows.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 is as follows</a:t>
            </a:r>
          </a:p>
          <a:p>
            <a:pPr lvl="1">
              <a:lnSpc>
                <a:spcPct val="100000"/>
              </a:lnSpc>
              <a:spcBef>
                <a:spcPts val="1400"/>
              </a:spcBef>
            </a:pPr>
            <a:r>
              <a:rPr lang="en-US" sz="1800" dirty="0">
                <a:solidFill>
                  <a:schemeClr val="accent3">
                    <a:lumMod val="25000"/>
                  </a:schemeClr>
                </a:solidFill>
                <a:latin typeface="Consolas" panose="020B0609020204030204" pitchFamily="49" charset="0"/>
              </a:rPr>
              <a:t>%</a:t>
            </a:r>
            <a:r>
              <a:rPr lang="en-US" sz="1800" dirty="0" err="1">
                <a:solidFill>
                  <a:schemeClr val="accent3">
                    <a:lumMod val="25000"/>
                  </a:schemeClr>
                </a:solidFill>
                <a:latin typeface="Consolas" panose="020B0609020204030204" pitchFamily="49" charset="0"/>
              </a:rPr>
              <a:t>sql</a:t>
            </a:r>
            <a:r>
              <a:rPr lang="en-US" sz="1800" dirty="0">
                <a:solidFill>
                  <a:schemeClr val="accent3">
                    <a:lumMod val="25000"/>
                  </a:schemeClr>
                </a:solidFill>
                <a:latin typeface="Consolas" panose="020B0609020204030204" pitchFamily="49" charset="0"/>
              </a:rPr>
              <a:t> SELECT COUNT ("</a:t>
            </a:r>
            <a:r>
              <a:rPr lang="en-US" sz="1800" dirty="0" err="1">
                <a:solidFill>
                  <a:schemeClr val="accent3">
                    <a:lumMod val="25000"/>
                  </a:schemeClr>
                </a:solidFill>
                <a:latin typeface="Consolas" panose="020B0609020204030204" pitchFamily="49" charset="0"/>
              </a:rPr>
              <a:t>Mission_Outcome</a:t>
            </a:r>
            <a:r>
              <a:rPr lang="en-US" sz="1800" dirty="0">
                <a:solidFill>
                  <a:schemeClr val="accent3">
                    <a:lumMod val="25000"/>
                  </a:schemeClr>
                </a:solidFill>
                <a:latin typeface="Consolas" panose="020B0609020204030204" pitchFamily="49" charset="0"/>
              </a:rPr>
              <a:t>"),"</a:t>
            </a:r>
            <a:r>
              <a:rPr lang="en-US" sz="1800" dirty="0" err="1">
                <a:solidFill>
                  <a:schemeClr val="accent3">
                    <a:lumMod val="25000"/>
                  </a:schemeClr>
                </a:solidFill>
                <a:latin typeface="Consolas" panose="020B0609020204030204" pitchFamily="49" charset="0"/>
              </a:rPr>
              <a:t>Mission_Outcome</a:t>
            </a:r>
            <a:r>
              <a:rPr lang="en-US" sz="1800" dirty="0">
                <a:solidFill>
                  <a:schemeClr val="accent3">
                    <a:lumMod val="25000"/>
                  </a:schemeClr>
                </a:solidFill>
                <a:latin typeface="Consolas" panose="020B0609020204030204" pitchFamily="49" charset="0"/>
              </a:rPr>
              <a:t>" FROM SPACEXTBL GROUP BY "</a:t>
            </a:r>
            <a:r>
              <a:rPr lang="en-US" sz="1800" dirty="0" err="1">
                <a:solidFill>
                  <a:schemeClr val="accent3">
                    <a:lumMod val="25000"/>
                  </a:schemeClr>
                </a:solidFill>
                <a:latin typeface="Consolas" panose="020B0609020204030204" pitchFamily="49" charset="0"/>
              </a:rPr>
              <a:t>Mission_Outcome</a:t>
            </a:r>
            <a:r>
              <a:rPr lang="en-US" sz="1800" dirty="0">
                <a:solidFill>
                  <a:schemeClr val="accent3">
                    <a:lumMod val="25000"/>
                  </a:schemeClr>
                </a:solidFill>
                <a:latin typeface="Consolas" panose="020B0609020204030204" pitchFamily="49" charset="0"/>
              </a:rPr>
              <a:t>" </a:t>
            </a:r>
          </a:p>
          <a:p>
            <a:pPr lvl="1">
              <a:lnSpc>
                <a:spcPct val="100000"/>
              </a:lnSpc>
              <a:spcBef>
                <a:spcPts val="1400"/>
              </a:spcBef>
            </a:pPr>
            <a:endParaRPr lang="en-US" sz="1800" dirty="0">
              <a:solidFill>
                <a:schemeClr val="accent3">
                  <a:lumMod val="25000"/>
                </a:schemeClr>
              </a:solidFill>
              <a:latin typeface="Consolas" panose="020B0609020204030204" pitchFamily="49" charset="0"/>
            </a:endParaRPr>
          </a:p>
          <a:p>
            <a:pPr lvl="1">
              <a:lnSpc>
                <a:spcPct val="100000"/>
              </a:lnSpc>
              <a:spcBef>
                <a:spcPts val="1400"/>
              </a:spcBef>
            </a:pPr>
            <a:endParaRPr lang="en-US" sz="18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EB79A64A-EDF0-5CFD-8C05-24F9CF59A2F9}"/>
              </a:ext>
            </a:extLst>
          </p:cNvPr>
          <p:cNvGraphicFramePr>
            <a:graphicFrameLocks noGrp="1"/>
          </p:cNvGraphicFramePr>
          <p:nvPr>
            <p:extLst>
              <p:ext uri="{D42A27DB-BD31-4B8C-83A1-F6EECF244321}">
                <p14:modId xmlns:p14="http://schemas.microsoft.com/office/powerpoint/2010/main" val="1859926568"/>
              </p:ext>
            </p:extLst>
          </p:nvPr>
        </p:nvGraphicFramePr>
        <p:xfrm>
          <a:off x="1299410" y="2462559"/>
          <a:ext cx="8305800" cy="1463040"/>
        </p:xfrm>
        <a:graphic>
          <a:graphicData uri="http://schemas.openxmlformats.org/drawingml/2006/table">
            <a:tbl>
              <a:tblPr/>
              <a:tblGrid>
                <a:gridCol w="4152900">
                  <a:extLst>
                    <a:ext uri="{9D8B030D-6E8A-4147-A177-3AD203B41FA5}">
                      <a16:colId xmlns:a16="http://schemas.microsoft.com/office/drawing/2014/main" val="1722496738"/>
                    </a:ext>
                  </a:extLst>
                </a:gridCol>
                <a:gridCol w="4152900">
                  <a:extLst>
                    <a:ext uri="{9D8B030D-6E8A-4147-A177-3AD203B41FA5}">
                      <a16:colId xmlns:a16="http://schemas.microsoft.com/office/drawing/2014/main" val="2893465325"/>
                    </a:ext>
                  </a:extLst>
                </a:gridCol>
              </a:tblGrid>
              <a:tr h="0">
                <a:tc>
                  <a:txBody>
                    <a:bodyPr/>
                    <a:lstStyle/>
                    <a:p>
                      <a:pPr algn="r" fontAlgn="ctr"/>
                      <a:r>
                        <a:rPr lang="en-GB">
                          <a:effectLst/>
                        </a:rPr>
                        <a:t>1</a:t>
                      </a:r>
                    </a:p>
                  </a:txBody>
                  <a:tcPr anchor="ctr">
                    <a:lnL>
                      <a:noFill/>
                    </a:lnL>
                    <a:lnR>
                      <a:noFill/>
                    </a:lnR>
                    <a:lnT>
                      <a:noFill/>
                    </a:lnT>
                    <a:lnB>
                      <a:noFill/>
                    </a:lnB>
                    <a:solidFill>
                      <a:srgbClr val="FFFFFF"/>
                    </a:solidFill>
                  </a:tcPr>
                </a:tc>
                <a:tc>
                  <a:txBody>
                    <a:bodyPr/>
                    <a:lstStyle/>
                    <a:p>
                      <a:pPr algn="r" fontAlgn="ctr"/>
                      <a:r>
                        <a:rPr lang="en-GB">
                          <a:effectLst/>
                        </a:rPr>
                        <a:t>Failure (in flight)</a:t>
                      </a:r>
                    </a:p>
                  </a:txBody>
                  <a:tcPr anchor="ctr">
                    <a:lnL>
                      <a:noFill/>
                    </a:lnL>
                    <a:lnR>
                      <a:noFill/>
                    </a:lnR>
                    <a:lnT>
                      <a:noFill/>
                    </a:lnT>
                    <a:lnB>
                      <a:noFill/>
                    </a:lnB>
                    <a:solidFill>
                      <a:srgbClr val="FFFFFF"/>
                    </a:solidFill>
                  </a:tcPr>
                </a:tc>
                <a:extLst>
                  <a:ext uri="{0D108BD9-81ED-4DB2-BD59-A6C34878D82A}">
                    <a16:rowId xmlns:a16="http://schemas.microsoft.com/office/drawing/2014/main" val="4229712818"/>
                  </a:ext>
                </a:extLst>
              </a:tr>
              <a:tr h="0">
                <a:tc>
                  <a:txBody>
                    <a:bodyPr/>
                    <a:lstStyle/>
                    <a:p>
                      <a:pPr algn="r" fontAlgn="ctr"/>
                      <a:r>
                        <a:rPr lang="en-GB">
                          <a:effectLst/>
                        </a:rPr>
                        <a:t>98</a:t>
                      </a:r>
                    </a:p>
                  </a:txBody>
                  <a:tcPr anchor="ctr">
                    <a:lnL>
                      <a:noFill/>
                    </a:lnL>
                    <a:lnR>
                      <a:noFill/>
                    </a:lnR>
                    <a:lnT>
                      <a:noFill/>
                    </a:lnT>
                    <a:lnB>
                      <a:noFill/>
                    </a:lnB>
                    <a:solidFill>
                      <a:srgbClr val="FFFFFF"/>
                    </a:solidFill>
                  </a:tcPr>
                </a:tc>
                <a:tc>
                  <a:txBody>
                    <a:bodyPr/>
                    <a:lstStyle/>
                    <a:p>
                      <a:pPr algn="r" fontAlgn="ctr"/>
                      <a:r>
                        <a:rPr lang="en-GB">
                          <a:effectLst/>
                        </a:rPr>
                        <a:t>Success</a:t>
                      </a:r>
                    </a:p>
                  </a:txBody>
                  <a:tcPr anchor="ctr">
                    <a:lnL>
                      <a:noFill/>
                    </a:lnL>
                    <a:lnR>
                      <a:noFill/>
                    </a:lnR>
                    <a:lnT>
                      <a:noFill/>
                    </a:lnT>
                    <a:lnB>
                      <a:noFill/>
                    </a:lnB>
                    <a:solidFill>
                      <a:srgbClr val="FFFFFF"/>
                    </a:solidFill>
                  </a:tcPr>
                </a:tc>
                <a:extLst>
                  <a:ext uri="{0D108BD9-81ED-4DB2-BD59-A6C34878D82A}">
                    <a16:rowId xmlns:a16="http://schemas.microsoft.com/office/drawing/2014/main" val="493552217"/>
                  </a:ext>
                </a:extLst>
              </a:tr>
              <a:tr h="0">
                <a:tc>
                  <a:txBody>
                    <a:bodyPr/>
                    <a:lstStyle/>
                    <a:p>
                      <a:pPr algn="r" fontAlgn="ctr"/>
                      <a:r>
                        <a:rPr lang="en-GB">
                          <a:effectLst/>
                        </a:rPr>
                        <a:t>1</a:t>
                      </a:r>
                    </a:p>
                  </a:txBody>
                  <a:tcPr anchor="ctr">
                    <a:lnL>
                      <a:noFill/>
                    </a:lnL>
                    <a:lnR>
                      <a:noFill/>
                    </a:lnR>
                    <a:lnT>
                      <a:noFill/>
                    </a:lnT>
                    <a:lnB>
                      <a:noFill/>
                    </a:lnB>
                    <a:solidFill>
                      <a:srgbClr val="FFFFFF"/>
                    </a:solidFill>
                  </a:tcPr>
                </a:tc>
                <a:tc>
                  <a:txBody>
                    <a:bodyPr/>
                    <a:lstStyle/>
                    <a:p>
                      <a:pPr algn="r" fontAlgn="ctr"/>
                      <a:r>
                        <a:rPr lang="en-GB" dirty="0">
                          <a:effectLst/>
                        </a:rPr>
                        <a:t>Success</a:t>
                      </a:r>
                    </a:p>
                  </a:txBody>
                  <a:tcPr anchor="ctr">
                    <a:lnL>
                      <a:noFill/>
                    </a:lnL>
                    <a:lnR>
                      <a:noFill/>
                    </a:lnR>
                    <a:lnT>
                      <a:noFill/>
                    </a:lnT>
                    <a:lnB>
                      <a:noFill/>
                    </a:lnB>
                    <a:solidFill>
                      <a:srgbClr val="FFFFFF"/>
                    </a:solidFill>
                  </a:tcPr>
                </a:tc>
                <a:extLst>
                  <a:ext uri="{0D108BD9-81ED-4DB2-BD59-A6C34878D82A}">
                    <a16:rowId xmlns:a16="http://schemas.microsoft.com/office/drawing/2014/main" val="2416266409"/>
                  </a:ext>
                </a:extLst>
              </a:tr>
              <a:tr h="0">
                <a:tc>
                  <a:txBody>
                    <a:bodyPr/>
                    <a:lstStyle/>
                    <a:p>
                      <a:pPr algn="r" fontAlgn="ctr"/>
                      <a:r>
                        <a:rPr lang="en-GB">
                          <a:effectLst/>
                        </a:rPr>
                        <a:t>1</a:t>
                      </a:r>
                    </a:p>
                  </a:txBody>
                  <a:tcPr anchor="ctr">
                    <a:lnL>
                      <a:noFill/>
                    </a:lnL>
                    <a:lnR>
                      <a:noFill/>
                    </a:lnR>
                    <a:lnT>
                      <a:noFill/>
                    </a:lnT>
                    <a:lnB>
                      <a:noFill/>
                    </a:lnB>
                    <a:solidFill>
                      <a:srgbClr val="FFFFFF"/>
                    </a:solidFill>
                  </a:tcPr>
                </a:tc>
                <a:tc>
                  <a:txBody>
                    <a:bodyPr/>
                    <a:lstStyle/>
                    <a:p>
                      <a:pPr algn="r" fontAlgn="ctr"/>
                      <a:r>
                        <a:rPr lang="en-GB" dirty="0">
                          <a:effectLst/>
                        </a:rPr>
                        <a:t>Success (payload status unclear)</a:t>
                      </a:r>
                    </a:p>
                  </a:txBody>
                  <a:tcPr anchor="ctr">
                    <a:lnL>
                      <a:noFill/>
                    </a:lnL>
                    <a:lnR>
                      <a:noFill/>
                    </a:lnR>
                    <a:lnT>
                      <a:noFill/>
                    </a:lnT>
                    <a:lnB>
                      <a:noFill/>
                    </a:lnB>
                    <a:solidFill>
                      <a:srgbClr val="FFFFFF"/>
                    </a:solidFill>
                  </a:tcPr>
                </a:tc>
                <a:extLst>
                  <a:ext uri="{0D108BD9-81ED-4DB2-BD59-A6C34878D82A}">
                    <a16:rowId xmlns:a16="http://schemas.microsoft.com/office/drawing/2014/main" val="189279407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68264" cy="435133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boosters carried the maximum payload of 15600 kg </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B1048.4</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B1049.4</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B1051.3</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B1056.4</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B1048.5</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B1051.4</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B1049.5</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B1060.2</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B1058.3</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B1051.6</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B1060.3</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F9 B5 B1049.7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5485B34A-94EB-98A3-183B-9EC7707D5D98}"/>
              </a:ext>
            </a:extLst>
          </p:cNvPr>
          <p:cNvSpPr txBox="1"/>
          <p:nvPr/>
        </p:nvSpPr>
        <p:spPr>
          <a:xfrm>
            <a:off x="6096000" y="1825625"/>
            <a:ext cx="6096000" cy="2339102"/>
          </a:xfrm>
          <a:prstGeom prst="rect">
            <a:avLst/>
          </a:prstGeom>
          <a:noFill/>
        </p:spPr>
        <p:txBody>
          <a:bodyPr wrap="square">
            <a:spAutoFit/>
          </a:bodyPr>
          <a:lstStyle/>
          <a:p>
            <a:r>
              <a:rPr lang="en-US" sz="2000" dirty="0"/>
              <a:t>SQL query is as below.</a:t>
            </a:r>
          </a:p>
          <a:p>
            <a:endParaRPr lang="en-US" dirty="0"/>
          </a:p>
          <a:p>
            <a:r>
              <a:rPr lang="en-US" dirty="0">
                <a:latin typeface="Consolas" panose="020B0609020204030204" pitchFamily="49" charset="0"/>
              </a:rPr>
              <a:t>%</a:t>
            </a:r>
            <a:r>
              <a:rPr lang="en-US" dirty="0" err="1">
                <a:latin typeface="Consolas" panose="020B0609020204030204" pitchFamily="49" charset="0"/>
              </a:rPr>
              <a:t>sql</a:t>
            </a:r>
            <a:r>
              <a:rPr lang="en-US" dirty="0">
                <a:latin typeface="Consolas" panose="020B0609020204030204" pitchFamily="49" charset="0"/>
              </a:rPr>
              <a:t> SELECT DISTINCT "</a:t>
            </a:r>
            <a:r>
              <a:rPr lang="en-US" dirty="0" err="1">
                <a:latin typeface="Consolas" panose="020B0609020204030204" pitchFamily="49" charset="0"/>
              </a:rPr>
              <a:t>Booster_Version</a:t>
            </a:r>
            <a:r>
              <a:rPr lang="en-US" dirty="0">
                <a:latin typeface="Consolas" panose="020B0609020204030204" pitchFamily="49" charset="0"/>
              </a:rPr>
              <a:t>" FROM SPACEXTBL WHERE "PAYLOAD_MASS__KG_" IS ( SELECT MAX("PAYLOAD_MASS__KG_") FROM SPACEXTBL)</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SQL Query is as below</a:t>
            </a:r>
          </a:p>
          <a:p>
            <a:pPr lvl="1">
              <a:lnSpc>
                <a:spcPct val="100000"/>
              </a:lnSpc>
              <a:spcBef>
                <a:spcPts val="1400"/>
              </a:spcBef>
            </a:pPr>
            <a:r>
              <a:rPr lang="en-US" sz="1400" dirty="0">
                <a:solidFill>
                  <a:schemeClr val="accent3">
                    <a:lumMod val="25000"/>
                  </a:schemeClr>
                </a:solidFill>
                <a:latin typeface="Consolas" panose="020B0609020204030204" pitchFamily="49" charset="0"/>
              </a:rPr>
              <a:t>%</a:t>
            </a:r>
            <a:r>
              <a:rPr lang="en-US" sz="1400" dirty="0" err="1">
                <a:solidFill>
                  <a:schemeClr val="accent3">
                    <a:lumMod val="25000"/>
                  </a:schemeClr>
                </a:solidFill>
                <a:latin typeface="Consolas" panose="020B0609020204030204" pitchFamily="49" charset="0"/>
              </a:rPr>
              <a:t>sql</a:t>
            </a:r>
            <a:r>
              <a:rPr lang="en-US" sz="1400" dirty="0">
                <a:solidFill>
                  <a:schemeClr val="accent3">
                    <a:lumMod val="25000"/>
                  </a:schemeClr>
                </a:solidFill>
                <a:latin typeface="Consolas" panose="020B0609020204030204" pitchFamily="49" charset="0"/>
              </a:rPr>
              <a:t> SELECT </a:t>
            </a:r>
            <a:r>
              <a:rPr lang="en-US" sz="1400" dirty="0" err="1">
                <a:solidFill>
                  <a:schemeClr val="accent3">
                    <a:lumMod val="25000"/>
                  </a:schemeClr>
                </a:solidFill>
                <a:latin typeface="Consolas" panose="020B0609020204030204" pitchFamily="49" charset="0"/>
              </a:rPr>
              <a:t>substr</a:t>
            </a:r>
            <a:r>
              <a:rPr lang="en-US" sz="1400" dirty="0">
                <a:solidFill>
                  <a:schemeClr val="accent3">
                    <a:lumMod val="25000"/>
                  </a:schemeClr>
                </a:solidFill>
                <a:latin typeface="Consolas" panose="020B0609020204030204" pitchFamily="49" charset="0"/>
              </a:rPr>
              <a:t>("Date",6,2) as "Month" , </a:t>
            </a:r>
            <a:r>
              <a:rPr lang="en-US" sz="1400" dirty="0" err="1">
                <a:solidFill>
                  <a:schemeClr val="accent3">
                    <a:lumMod val="25000"/>
                  </a:schemeClr>
                </a:solidFill>
                <a:latin typeface="Consolas" panose="020B0609020204030204" pitchFamily="49" charset="0"/>
              </a:rPr>
              <a:t>substr</a:t>
            </a:r>
            <a:r>
              <a:rPr lang="en-US" sz="1400" dirty="0">
                <a:solidFill>
                  <a:schemeClr val="accent3">
                    <a:lumMod val="25000"/>
                  </a:schemeClr>
                </a:solidFill>
                <a:latin typeface="Consolas" panose="020B0609020204030204" pitchFamily="49" charset="0"/>
              </a:rPr>
              <a:t>("Date",0,5) as Year , "</a:t>
            </a:r>
            <a:r>
              <a:rPr lang="en-US" sz="1400" dirty="0" err="1">
                <a:solidFill>
                  <a:schemeClr val="accent3">
                    <a:lumMod val="25000"/>
                  </a:schemeClr>
                </a:solidFill>
                <a:latin typeface="Consolas" panose="020B0609020204030204" pitchFamily="49" charset="0"/>
              </a:rPr>
              <a:t>Landing_Outcome</a:t>
            </a:r>
            <a:r>
              <a:rPr lang="en-US" sz="1400" dirty="0">
                <a:solidFill>
                  <a:schemeClr val="accent3">
                    <a:lumMod val="25000"/>
                  </a:schemeClr>
                </a:solidFill>
                <a:latin typeface="Consolas" panose="020B0609020204030204" pitchFamily="49" charset="0"/>
              </a:rPr>
              <a:t>", "</a:t>
            </a:r>
            <a:r>
              <a:rPr lang="en-US" sz="1400" dirty="0" err="1">
                <a:solidFill>
                  <a:schemeClr val="accent3">
                    <a:lumMod val="25000"/>
                  </a:schemeClr>
                </a:solidFill>
                <a:latin typeface="Consolas" panose="020B0609020204030204" pitchFamily="49" charset="0"/>
              </a:rPr>
              <a:t>Booster_version</a:t>
            </a:r>
            <a:r>
              <a:rPr lang="en-US" sz="1400" dirty="0">
                <a:solidFill>
                  <a:schemeClr val="accent3">
                    <a:lumMod val="25000"/>
                  </a:schemeClr>
                </a:solidFill>
                <a:latin typeface="Consolas" panose="020B0609020204030204" pitchFamily="49" charset="0"/>
              </a:rPr>
              <a:t>", "</a:t>
            </a:r>
            <a:r>
              <a:rPr lang="en-US" sz="1400" dirty="0" err="1">
                <a:solidFill>
                  <a:schemeClr val="accent3">
                    <a:lumMod val="25000"/>
                  </a:schemeClr>
                </a:solidFill>
                <a:latin typeface="Consolas" panose="020B0609020204030204" pitchFamily="49" charset="0"/>
              </a:rPr>
              <a:t>Launch_site</a:t>
            </a:r>
            <a:r>
              <a:rPr lang="en-US" sz="1400" dirty="0">
                <a:solidFill>
                  <a:schemeClr val="accent3">
                    <a:lumMod val="25000"/>
                  </a:schemeClr>
                </a:solidFill>
                <a:latin typeface="Consolas" panose="020B0609020204030204" pitchFamily="49" charset="0"/>
              </a:rPr>
              <a:t>" FROM SPACEXTBL WHERE "</a:t>
            </a:r>
            <a:r>
              <a:rPr lang="en-US" sz="1400" dirty="0" err="1">
                <a:solidFill>
                  <a:schemeClr val="accent3">
                    <a:lumMod val="25000"/>
                  </a:schemeClr>
                </a:solidFill>
                <a:latin typeface="Consolas" panose="020B0609020204030204" pitchFamily="49" charset="0"/>
              </a:rPr>
              <a:t>Landing_Outcome</a:t>
            </a:r>
            <a:r>
              <a:rPr lang="en-US" sz="1400" dirty="0">
                <a:solidFill>
                  <a:schemeClr val="accent3">
                    <a:lumMod val="25000"/>
                  </a:schemeClr>
                </a:solidFill>
                <a:latin typeface="Consolas" panose="020B0609020204030204" pitchFamily="49" charset="0"/>
              </a:rPr>
              <a:t>" IS "Failure (drone ship)" AND  SUBSTR("Date",0,5) IS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4FB55F-9DEF-6A6A-0B9B-544260230BDE}"/>
              </a:ext>
            </a:extLst>
          </p:cNvPr>
          <p:cNvPicPr>
            <a:picLocks noChangeAspect="1"/>
          </p:cNvPicPr>
          <p:nvPr/>
        </p:nvPicPr>
        <p:blipFill>
          <a:blip r:embed="rId3"/>
          <a:stretch>
            <a:fillRect/>
          </a:stretch>
        </p:blipFill>
        <p:spPr>
          <a:xfrm>
            <a:off x="6772616" y="5110396"/>
            <a:ext cx="3884311" cy="1474367"/>
          </a:xfrm>
          <a:prstGeom prst="rect">
            <a:avLst/>
          </a:prstGeom>
        </p:spPr>
      </p:pic>
      <p:sp>
        <p:nvSpPr>
          <p:cNvPr id="9" name="TextBox 8">
            <a:extLst>
              <a:ext uri="{FF2B5EF4-FFF2-40B4-BE49-F238E27FC236}">
                <a16:creationId xmlns:a16="http://schemas.microsoft.com/office/drawing/2014/main" id="{8CD5E04C-313E-4CA9-89E2-06F1851198AE}"/>
              </a:ext>
            </a:extLst>
          </p:cNvPr>
          <p:cNvSpPr txBox="1"/>
          <p:nvPr/>
        </p:nvSpPr>
        <p:spPr>
          <a:xfrm>
            <a:off x="1676401" y="2555847"/>
            <a:ext cx="7467599" cy="923330"/>
          </a:xfrm>
          <a:prstGeom prst="rect">
            <a:avLst/>
          </a:prstGeom>
          <a:noFill/>
        </p:spPr>
        <p:txBody>
          <a:bodyPr wrap="square">
            <a:spAutoFit/>
          </a:bodyPr>
          <a:lstStyle/>
          <a:p>
            <a:r>
              <a:rPr lang="en-GB" dirty="0"/>
              <a:t>Month	Year	</a:t>
            </a:r>
            <a:r>
              <a:rPr lang="en-GB" dirty="0" err="1"/>
              <a:t>Landing_Outcome</a:t>
            </a:r>
            <a:r>
              <a:rPr lang="en-GB" dirty="0"/>
              <a:t>	</a:t>
            </a:r>
            <a:r>
              <a:rPr lang="en-GB" dirty="0" err="1"/>
              <a:t>Booster_Version</a:t>
            </a:r>
            <a:r>
              <a:rPr lang="en-GB" dirty="0"/>
              <a:t>	</a:t>
            </a:r>
            <a:r>
              <a:rPr lang="en-GB" dirty="0" err="1"/>
              <a:t>Launch_Site</a:t>
            </a:r>
            <a:endParaRPr lang="en-GB" dirty="0"/>
          </a:p>
          <a:p>
            <a:r>
              <a:rPr lang="en-GB" dirty="0"/>
              <a:t>01	2015	Failure (drone ship)	F9 v1.1 B1012	CCAFS LC-40</a:t>
            </a:r>
          </a:p>
          <a:p>
            <a:r>
              <a:rPr lang="en-GB" dirty="0"/>
              <a:t>04	2015	Failure (drone ship)	F9 v1.1 B1015	CCAFS LC-40</a:t>
            </a: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0245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count of landing outcomes.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query is as below.</a:t>
            </a:r>
          </a:p>
          <a:p>
            <a:pPr lvl="1">
              <a:lnSpc>
                <a:spcPct val="100000"/>
              </a:lnSpc>
              <a:spcBef>
                <a:spcPts val="1400"/>
              </a:spcBef>
            </a:pPr>
            <a:r>
              <a:rPr lang="en-US" sz="1200" dirty="0">
                <a:solidFill>
                  <a:schemeClr val="accent3">
                    <a:lumMod val="25000"/>
                  </a:schemeClr>
                </a:solidFill>
                <a:latin typeface="Consolas" panose="020B0609020204030204" pitchFamily="49" charset="0"/>
              </a:rPr>
              <a:t>%</a:t>
            </a:r>
            <a:r>
              <a:rPr lang="en-US" sz="1200" dirty="0" err="1">
                <a:solidFill>
                  <a:schemeClr val="accent3">
                    <a:lumMod val="25000"/>
                  </a:schemeClr>
                </a:solidFill>
                <a:latin typeface="Consolas" panose="020B0609020204030204" pitchFamily="49" charset="0"/>
              </a:rPr>
              <a:t>sql</a:t>
            </a:r>
            <a:r>
              <a:rPr lang="en-US" sz="1200" dirty="0">
                <a:solidFill>
                  <a:schemeClr val="accent3">
                    <a:lumMod val="25000"/>
                  </a:schemeClr>
                </a:solidFill>
                <a:latin typeface="Consolas" panose="020B0609020204030204" pitchFamily="49" charset="0"/>
              </a:rPr>
              <a:t> SELECT </a:t>
            </a:r>
            <a:r>
              <a:rPr lang="en-US" sz="1200" dirty="0" err="1">
                <a:solidFill>
                  <a:schemeClr val="accent3">
                    <a:lumMod val="25000"/>
                  </a:schemeClr>
                </a:solidFill>
                <a:latin typeface="Consolas" panose="020B0609020204030204" pitchFamily="49" charset="0"/>
              </a:rPr>
              <a:t>Landing_Outcome</a:t>
            </a:r>
            <a:r>
              <a:rPr lang="en-US" sz="1200" dirty="0">
                <a:solidFill>
                  <a:schemeClr val="accent3">
                    <a:lumMod val="25000"/>
                  </a:schemeClr>
                </a:solidFill>
                <a:latin typeface="Consolas" panose="020B0609020204030204" pitchFamily="49" charset="0"/>
              </a:rPr>
              <a:t>, COUNT(*) as "Events" FROM SPACEXTBL WHERE "Date" BETWEEN "2010-06-04" AND "2017-03-20" GROUP BY "</a:t>
            </a:r>
            <a:r>
              <a:rPr lang="en-US" sz="1200" dirty="0" err="1">
                <a:solidFill>
                  <a:schemeClr val="accent3">
                    <a:lumMod val="25000"/>
                  </a:schemeClr>
                </a:solidFill>
                <a:latin typeface="Consolas" panose="020B0609020204030204" pitchFamily="49" charset="0"/>
              </a:rPr>
              <a:t>Landing_Outcome</a:t>
            </a:r>
            <a:r>
              <a:rPr lang="en-US" sz="1200" dirty="0">
                <a:solidFill>
                  <a:schemeClr val="accent3">
                    <a:lumMod val="25000"/>
                  </a:schemeClr>
                </a:solidFill>
                <a:latin typeface="Consolas" panose="020B0609020204030204" pitchFamily="49" charset="0"/>
              </a:rPr>
              <a:t>"  ORDER BY "Events" DESC</a:t>
            </a:r>
          </a:p>
          <a:p>
            <a:pPr marL="0" indent="0">
              <a:lnSpc>
                <a:spcPct val="100000"/>
              </a:lnSpc>
              <a:spcBef>
                <a:spcPts val="1400"/>
              </a:spcBef>
              <a:buNone/>
            </a:pPr>
            <a:endParaRPr lang="en-US" sz="1600" dirty="0">
              <a:solidFill>
                <a:schemeClr val="accent3">
                  <a:lumMod val="25000"/>
                </a:schemeClr>
              </a:solidFill>
              <a:latin typeface="Consolas" panose="020B0609020204030204" pitchFamily="49" charset="0"/>
            </a:endParaRPr>
          </a:p>
          <a:p>
            <a:pPr>
              <a:lnSpc>
                <a:spcPct val="100000"/>
              </a:lnSpc>
              <a:spcBef>
                <a:spcPts val="1400"/>
              </a:spcBef>
            </a:pPr>
            <a:r>
              <a:rPr lang="en-US" sz="2000" b="1" dirty="0">
                <a:solidFill>
                  <a:schemeClr val="accent3">
                    <a:lumMod val="25000"/>
                  </a:schemeClr>
                </a:solidFill>
                <a:latin typeface="+mj-lt"/>
              </a:rPr>
              <a:t>We are selecting the count of landing outcomes between the given dates by grouping them and ordering them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569F5AC-B520-0817-AE91-1CF89661AE9C}"/>
              </a:ext>
            </a:extLst>
          </p:cNvPr>
          <p:cNvPicPr>
            <a:picLocks noChangeAspect="1"/>
          </p:cNvPicPr>
          <p:nvPr/>
        </p:nvPicPr>
        <p:blipFill>
          <a:blip r:embed="rId3"/>
          <a:stretch>
            <a:fillRect/>
          </a:stretch>
        </p:blipFill>
        <p:spPr>
          <a:xfrm>
            <a:off x="7303051" y="1825626"/>
            <a:ext cx="7236100" cy="38308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1916"/>
            <a:ext cx="4219085" cy="5069305"/>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Key considerations selecting a space launch sites are as below, which can be observed from here and other assessments below.</a:t>
            </a:r>
          </a:p>
          <a:p>
            <a:pPr marL="342900" indent="-342900">
              <a:buAutoNum type="arabicPeriod"/>
            </a:pPr>
            <a:r>
              <a:rPr lang="en-US" sz="1600" b="1" dirty="0"/>
              <a:t>Proximity to the Equator:</a:t>
            </a:r>
            <a:r>
              <a:rPr lang="en-US" sz="1600" dirty="0"/>
              <a:t> </a:t>
            </a:r>
          </a:p>
          <a:p>
            <a:pPr marL="0" indent="0">
              <a:buNone/>
            </a:pPr>
            <a:r>
              <a:rPr lang="en-US" sz="1600" dirty="0"/>
              <a:t>Earth's Rotational Velocity provides an initial boost to a rocket launched eastward. This boost is maximized closer to the equator, where the Earth's rotational speed is highest. And there is also Orbital Inclination which Launching closer to the equator allows for easier access to a wider range of orbital inclinations, including geostationary orbits.</a:t>
            </a:r>
          </a:p>
          <a:p>
            <a:pPr marL="0" indent="0">
              <a:buNone/>
            </a:pPr>
            <a:r>
              <a:rPr lang="en-US" sz="1600" b="1" dirty="0"/>
              <a:t>2. Downrange Safety: </a:t>
            </a:r>
          </a:p>
          <a:p>
            <a:pPr marL="0" indent="0">
              <a:buNone/>
            </a:pPr>
            <a:r>
              <a:rPr lang="en-US" sz="1600" dirty="0"/>
              <a:t>Special considerations such as using unpopulated areas where Launch sites are typically located in remote areas with minimal population density to minimize the risk of casualties in case of launch failures. Further  Many launch sites are situated near large bodies of water to ensure that falling debris lands in a safe, unpopulated area.</a:t>
            </a:r>
          </a:p>
          <a:p>
            <a:pPr marL="0" indent="0">
              <a:buNone/>
            </a:pPr>
            <a:r>
              <a:rPr lang="en-US" sz="1600" b="1" dirty="0"/>
              <a:t>3. Infrastructure and Accessibility:</a:t>
            </a:r>
            <a:endParaRPr lang="en-US" sz="1600" dirty="0"/>
          </a:p>
          <a:p>
            <a:pPr marL="0" indent="0">
              <a:buNone/>
            </a:pPr>
            <a:r>
              <a:rPr lang="en-US" sz="1600" b="1" dirty="0"/>
              <a:t>Transportation:</a:t>
            </a:r>
            <a:r>
              <a:rPr lang="en-US" sz="1600" dirty="0"/>
              <a:t> Good transportation links are essential for transporting rocket components, fuel, and personnel to the launch site.</a:t>
            </a:r>
          </a:p>
          <a:p>
            <a:pPr marL="0" indent="0">
              <a:buNone/>
            </a:pPr>
            <a:r>
              <a:rPr lang="en-US" sz="1600" b="1" dirty="0"/>
              <a:t>Support Facilities:</a:t>
            </a:r>
            <a:r>
              <a:rPr lang="en-US" sz="1600" dirty="0"/>
              <a:t> Adequate infrastructure, including power, water, and communication systems, is necessary for the operation of the launch site.</a:t>
            </a:r>
          </a:p>
          <a:p>
            <a:pPr marL="0" indent="0">
              <a:buNone/>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8" name="Picture 7">
            <a:extLst>
              <a:ext uri="{FF2B5EF4-FFF2-40B4-BE49-F238E27FC236}">
                <a16:creationId xmlns:a16="http://schemas.microsoft.com/office/drawing/2014/main" id="{450B6D20-E7DF-AA67-13A5-18B70BB1EA44}"/>
              </a:ext>
            </a:extLst>
          </p:cNvPr>
          <p:cNvPicPr>
            <a:picLocks noChangeAspect="1"/>
          </p:cNvPicPr>
          <p:nvPr/>
        </p:nvPicPr>
        <p:blipFill>
          <a:blip r:embed="rId3"/>
          <a:stretch>
            <a:fillRect/>
          </a:stretch>
        </p:blipFill>
        <p:spPr>
          <a:xfrm>
            <a:off x="5489135" y="1821974"/>
            <a:ext cx="6451273" cy="34693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63463" cy="40618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Only 7/26 ( 27%) of the launches made from CCAFS LC -40 were </a:t>
            </a:r>
            <a:r>
              <a:rPr lang="en-US" sz="2200" dirty="0" err="1">
                <a:solidFill>
                  <a:schemeClr val="accent3">
                    <a:lumMod val="25000"/>
                  </a:schemeClr>
                </a:solidFill>
                <a:latin typeface="Abadi"/>
              </a:rPr>
              <a:t>sucessfull</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3/7 (43%) of the launches were successful form CCAFS SLC-40</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
        <p:nvSpPr>
          <p:cNvPr id="7" name="TextBox 6">
            <a:extLst>
              <a:ext uri="{FF2B5EF4-FFF2-40B4-BE49-F238E27FC236}">
                <a16:creationId xmlns:a16="http://schemas.microsoft.com/office/drawing/2014/main" id="{E77BB109-11C4-899A-D273-51FB76348982}"/>
              </a:ext>
            </a:extLst>
          </p:cNvPr>
          <p:cNvSpPr txBox="1"/>
          <p:nvPr/>
        </p:nvSpPr>
        <p:spPr>
          <a:xfrm>
            <a:off x="5442172" y="6052336"/>
            <a:ext cx="6096000" cy="825867"/>
          </a:xfrm>
          <a:prstGeom prst="rect">
            <a:avLst/>
          </a:prstGeom>
          <a:noFill/>
        </p:spPr>
        <p:txBody>
          <a:bodyPr wrap="square">
            <a:spAutoFit/>
          </a:bodyPr>
          <a:lstStyle/>
          <a:p>
            <a:pPr>
              <a:lnSpc>
                <a:spcPct val="100000"/>
              </a:lnSpc>
              <a:spcBef>
                <a:spcPts val="1400"/>
              </a:spcBef>
            </a:pPr>
            <a:r>
              <a:rPr lang="en-US" sz="1800" dirty="0">
                <a:solidFill>
                  <a:srgbClr val="2B963F"/>
                </a:solidFill>
                <a:latin typeface="Abadi"/>
                <a:ea typeface="+mn-lt"/>
                <a:cs typeface="+mn-lt"/>
              </a:rPr>
              <a:t>Green</a:t>
            </a:r>
            <a:r>
              <a:rPr lang="en-US" sz="1800" dirty="0">
                <a:solidFill>
                  <a:schemeClr val="accent3">
                    <a:lumMod val="25000"/>
                  </a:schemeClr>
                </a:solidFill>
                <a:latin typeface="Abadi"/>
                <a:ea typeface="+mn-lt"/>
                <a:cs typeface="+mn-lt"/>
              </a:rPr>
              <a:t> for Successful Launches</a:t>
            </a:r>
          </a:p>
          <a:p>
            <a:pPr>
              <a:lnSpc>
                <a:spcPct val="100000"/>
              </a:lnSpc>
              <a:spcBef>
                <a:spcPts val="1400"/>
              </a:spcBef>
            </a:pPr>
            <a:r>
              <a:rPr lang="en-US" sz="1800" dirty="0">
                <a:solidFill>
                  <a:srgbClr val="C00000"/>
                </a:solidFill>
                <a:latin typeface="Abadi"/>
                <a:ea typeface="+mn-lt"/>
                <a:cs typeface="+mn-lt"/>
              </a:rPr>
              <a:t>Red</a:t>
            </a:r>
            <a:r>
              <a:rPr lang="en-US" sz="1800" dirty="0">
                <a:solidFill>
                  <a:schemeClr val="accent3">
                    <a:lumMod val="25000"/>
                  </a:schemeClr>
                </a:solidFill>
                <a:latin typeface="Abadi"/>
                <a:ea typeface="+mn-lt"/>
                <a:cs typeface="+mn-lt"/>
              </a:rPr>
              <a:t> for Unsuccessful launches</a:t>
            </a:r>
            <a:endParaRPr lang="en-US" dirty="0">
              <a:solidFill>
                <a:schemeClr val="accent3">
                  <a:lumMod val="25000"/>
                </a:schemeClr>
              </a:solidFill>
              <a:latin typeface="Abadi"/>
            </a:endParaRPr>
          </a:p>
        </p:txBody>
      </p:sp>
      <p:pic>
        <p:nvPicPr>
          <p:cNvPr id="10" name="Picture 9">
            <a:extLst>
              <a:ext uri="{FF2B5EF4-FFF2-40B4-BE49-F238E27FC236}">
                <a16:creationId xmlns:a16="http://schemas.microsoft.com/office/drawing/2014/main" id="{432C35E9-AA26-4D33-8D86-F436D1049EDA}"/>
              </a:ext>
            </a:extLst>
          </p:cNvPr>
          <p:cNvPicPr>
            <a:picLocks noChangeAspect="1"/>
          </p:cNvPicPr>
          <p:nvPr/>
        </p:nvPicPr>
        <p:blipFill>
          <a:blip r:embed="rId3"/>
          <a:stretch>
            <a:fillRect/>
          </a:stretch>
        </p:blipFill>
        <p:spPr>
          <a:xfrm>
            <a:off x="6368610" y="1391647"/>
            <a:ext cx="3433116" cy="2018235"/>
          </a:xfrm>
          <a:prstGeom prst="rect">
            <a:avLst/>
          </a:prstGeom>
        </p:spPr>
      </p:pic>
      <p:pic>
        <p:nvPicPr>
          <p:cNvPr id="12" name="Picture 11">
            <a:extLst>
              <a:ext uri="{FF2B5EF4-FFF2-40B4-BE49-F238E27FC236}">
                <a16:creationId xmlns:a16="http://schemas.microsoft.com/office/drawing/2014/main" id="{F6C45E56-BF84-A6DA-286B-B4EA8F2F29E1}"/>
              </a:ext>
            </a:extLst>
          </p:cNvPr>
          <p:cNvPicPr>
            <a:picLocks noChangeAspect="1"/>
          </p:cNvPicPr>
          <p:nvPr/>
        </p:nvPicPr>
        <p:blipFill>
          <a:blip r:embed="rId4"/>
          <a:stretch>
            <a:fillRect/>
          </a:stretch>
        </p:blipFill>
        <p:spPr>
          <a:xfrm>
            <a:off x="6299236" y="3577388"/>
            <a:ext cx="3502490" cy="25572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42076DB-8527-E10B-3F69-A7AC8DF715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AE9DFE-D582-9058-74A5-395B9101386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55529807-9F8C-CA82-3CD2-E21FA61F4B11}"/>
              </a:ext>
            </a:extLst>
          </p:cNvPr>
          <p:cNvSpPr txBox="1">
            <a:spLocks/>
          </p:cNvSpPr>
          <p:nvPr/>
        </p:nvSpPr>
        <p:spPr>
          <a:xfrm>
            <a:off x="359229" y="1502229"/>
            <a:ext cx="11098743" cy="47026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mn-lt"/>
              </a:rPr>
              <a:t>Results can be Summarized into three buckets.</a:t>
            </a:r>
          </a:p>
          <a:p>
            <a:pPr lvl="1">
              <a:lnSpc>
                <a:spcPct val="100000"/>
              </a:lnSpc>
              <a:spcBef>
                <a:spcPts val="1400"/>
              </a:spcBef>
            </a:pPr>
            <a:r>
              <a:rPr lang="en-US" dirty="0">
                <a:solidFill>
                  <a:schemeClr val="accent3">
                    <a:lumMod val="25000"/>
                  </a:schemeClr>
                </a:solidFill>
                <a:latin typeface="+mn-lt"/>
              </a:rPr>
              <a:t>Exploratory Analysis</a:t>
            </a:r>
          </a:p>
          <a:p>
            <a:pPr lvl="2"/>
            <a:r>
              <a:rPr lang="en-US" sz="1600" dirty="0">
                <a:solidFill>
                  <a:srgbClr val="000000"/>
                </a:solidFill>
                <a:latin typeface="+mn-lt"/>
              </a:rPr>
              <a:t>Success of missions has increase with time</a:t>
            </a:r>
          </a:p>
          <a:p>
            <a:pPr lvl="2"/>
            <a:r>
              <a:rPr lang="en-US" sz="1600" dirty="0">
                <a:solidFill>
                  <a:schemeClr val="accent3">
                    <a:lumMod val="25000"/>
                  </a:schemeClr>
                </a:solidFill>
                <a:latin typeface="+mn-lt"/>
              </a:rPr>
              <a:t>We can observe a 100% success rate for ES-L1, GEO , HEO and SSO orbit types</a:t>
            </a:r>
          </a:p>
          <a:p>
            <a:pPr lvl="2"/>
            <a:r>
              <a:rPr lang="en-US" sz="1600" dirty="0">
                <a:solidFill>
                  <a:srgbClr val="000000"/>
                </a:solidFill>
                <a:latin typeface="+mn-lt"/>
              </a:rPr>
              <a:t>There were serval drone ship landings</a:t>
            </a:r>
            <a:endParaRPr lang="en-US" sz="1600" dirty="0">
              <a:solidFill>
                <a:schemeClr val="accent3">
                  <a:lumMod val="25000"/>
                </a:schemeClr>
              </a:solidFill>
              <a:latin typeface="+mn-lt"/>
            </a:endParaRPr>
          </a:p>
          <a:p>
            <a:pPr lvl="1">
              <a:lnSpc>
                <a:spcPct val="100000"/>
              </a:lnSpc>
              <a:spcBef>
                <a:spcPts val="1400"/>
              </a:spcBef>
            </a:pPr>
            <a:r>
              <a:rPr lang="en-US" dirty="0">
                <a:solidFill>
                  <a:schemeClr val="accent3">
                    <a:lumMod val="25000"/>
                  </a:schemeClr>
                </a:solidFill>
                <a:latin typeface="+mn-lt"/>
              </a:rPr>
              <a:t>Visualization </a:t>
            </a:r>
          </a:p>
          <a:p>
            <a:pPr lvl="2"/>
            <a:r>
              <a:rPr lang="en-US" sz="1600" dirty="0">
                <a:solidFill>
                  <a:srgbClr val="000000"/>
                </a:solidFill>
                <a:latin typeface="+mn-lt"/>
              </a:rPr>
              <a:t>Highest performing payload mass is between 2,000 and 6,000 kg</a:t>
            </a:r>
          </a:p>
          <a:p>
            <a:pPr lvl="2"/>
            <a:r>
              <a:rPr lang="en-US" sz="1600" dirty="0">
                <a:solidFill>
                  <a:srgbClr val="000000"/>
                </a:solidFill>
                <a:latin typeface="+mn-lt"/>
              </a:rPr>
              <a:t>Space X has chosen sites near the equator. Other factors such as close to a main road and railway was also import</a:t>
            </a:r>
          </a:p>
          <a:p>
            <a:pPr lvl="2"/>
            <a:r>
              <a:rPr lang="en-US" sz="1600" dirty="0">
                <a:solidFill>
                  <a:srgbClr val="000000"/>
                </a:solidFill>
                <a:latin typeface="+mn-lt"/>
              </a:rPr>
              <a:t>Being close to a coast makes some room for failed landings</a:t>
            </a:r>
          </a:p>
          <a:p>
            <a:pPr lvl="2"/>
            <a:r>
              <a:rPr lang="en-US" sz="1600" dirty="0">
                <a:solidFill>
                  <a:srgbClr val="000000"/>
                </a:solidFill>
                <a:latin typeface="+mn-lt"/>
              </a:rPr>
              <a:t>Most successful site is </a:t>
            </a:r>
            <a:r>
              <a:rPr lang="en-US" sz="1600" dirty="0">
                <a:solidFill>
                  <a:schemeClr val="accent3">
                    <a:lumMod val="25000"/>
                  </a:schemeClr>
                </a:solidFill>
                <a:latin typeface="+mn-lt"/>
              </a:rPr>
              <a:t>KSC LC-39A with a success rate of 77</a:t>
            </a:r>
            <a:endParaRPr lang="en-US" sz="1800" dirty="0">
              <a:solidFill>
                <a:schemeClr val="accent3">
                  <a:lumMod val="25000"/>
                </a:schemeClr>
              </a:solidFill>
              <a:latin typeface="+mn-lt"/>
            </a:endParaRPr>
          </a:p>
          <a:p>
            <a:pPr lvl="1">
              <a:lnSpc>
                <a:spcPct val="100000"/>
              </a:lnSpc>
              <a:spcBef>
                <a:spcPts val="1400"/>
              </a:spcBef>
            </a:pPr>
            <a:r>
              <a:rPr lang="en-US" dirty="0">
                <a:solidFill>
                  <a:schemeClr val="accent3">
                    <a:lumMod val="25000"/>
                  </a:schemeClr>
                </a:solidFill>
                <a:latin typeface="+mn-lt"/>
              </a:rPr>
              <a:t>Predictive Analytics</a:t>
            </a:r>
          </a:p>
          <a:p>
            <a:pPr lvl="2">
              <a:lnSpc>
                <a:spcPct val="100000"/>
              </a:lnSpc>
              <a:spcBef>
                <a:spcPts val="1400"/>
              </a:spcBef>
            </a:pPr>
            <a:r>
              <a:rPr lang="en-US" sz="1600" dirty="0">
                <a:solidFill>
                  <a:schemeClr val="accent3">
                    <a:lumMod val="25000"/>
                  </a:schemeClr>
                </a:solidFill>
                <a:latin typeface="+mn-lt"/>
              </a:rPr>
              <a:t>Decision Tree Classifier has the best learning algorithm for the data available</a:t>
            </a:r>
            <a:endParaRPr lang="en-US" sz="1600" dirty="0">
              <a:solidFill>
                <a:srgbClr val="000000"/>
              </a:solidFill>
              <a:latin typeface="+mn-lt"/>
            </a:endParaRPr>
          </a:p>
        </p:txBody>
      </p:sp>
      <p:sp>
        <p:nvSpPr>
          <p:cNvPr id="19" name="Title 1">
            <a:extLst>
              <a:ext uri="{FF2B5EF4-FFF2-40B4-BE49-F238E27FC236}">
                <a16:creationId xmlns:a16="http://schemas.microsoft.com/office/drawing/2014/main" id="{B9044470-C504-CD67-2B7E-45A0E002E08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3717315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63E51BE-215B-F8D6-3506-57501908BE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EA37B4-F376-5192-C222-04E166E0B41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CC56C9DE-459C-CCB6-2A73-99A8DD826890}"/>
              </a:ext>
            </a:extLst>
          </p:cNvPr>
          <p:cNvSpPr>
            <a:spLocks noGrp="1"/>
          </p:cNvSpPr>
          <p:nvPr>
            <p:ph idx="4294967295"/>
          </p:nvPr>
        </p:nvSpPr>
        <p:spPr>
          <a:xfrm>
            <a:off x="770010" y="1825625"/>
            <a:ext cx="5502453" cy="40618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Only 4/10 (40%) of the launches made from VFAB SLC-4E were successful.</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However</a:t>
            </a:r>
          </a:p>
          <a:p>
            <a:pPr>
              <a:lnSpc>
                <a:spcPct val="100000"/>
              </a:lnSpc>
              <a:spcBef>
                <a:spcPts val="1400"/>
              </a:spcBef>
            </a:pPr>
            <a:r>
              <a:rPr lang="en-US" sz="2400" b="1" dirty="0">
                <a:solidFill>
                  <a:schemeClr val="accent3">
                    <a:lumMod val="25000"/>
                  </a:schemeClr>
                </a:solidFill>
                <a:latin typeface="Abadi"/>
              </a:rPr>
              <a:t>10/13 ( 77%) of the launches made from KSC-LC 39A were successful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81FB8588-4DD5-8BCB-A4DE-8DF9B34778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
        <p:nvSpPr>
          <p:cNvPr id="7" name="TextBox 6">
            <a:extLst>
              <a:ext uri="{FF2B5EF4-FFF2-40B4-BE49-F238E27FC236}">
                <a16:creationId xmlns:a16="http://schemas.microsoft.com/office/drawing/2014/main" id="{8CDAE4F0-8222-5526-8033-D73970B7C37D}"/>
              </a:ext>
            </a:extLst>
          </p:cNvPr>
          <p:cNvSpPr txBox="1"/>
          <p:nvPr/>
        </p:nvSpPr>
        <p:spPr>
          <a:xfrm>
            <a:off x="5442172" y="6052336"/>
            <a:ext cx="6096000" cy="825867"/>
          </a:xfrm>
          <a:prstGeom prst="rect">
            <a:avLst/>
          </a:prstGeom>
          <a:noFill/>
        </p:spPr>
        <p:txBody>
          <a:bodyPr wrap="square">
            <a:spAutoFit/>
          </a:bodyPr>
          <a:lstStyle/>
          <a:p>
            <a:pPr>
              <a:lnSpc>
                <a:spcPct val="100000"/>
              </a:lnSpc>
              <a:spcBef>
                <a:spcPts val="1400"/>
              </a:spcBef>
            </a:pPr>
            <a:r>
              <a:rPr lang="en-US" sz="1800" dirty="0">
                <a:solidFill>
                  <a:srgbClr val="2B963F"/>
                </a:solidFill>
                <a:latin typeface="Abadi"/>
                <a:ea typeface="+mn-lt"/>
                <a:cs typeface="+mn-lt"/>
              </a:rPr>
              <a:t>Green</a:t>
            </a:r>
            <a:r>
              <a:rPr lang="en-US" sz="1800" dirty="0">
                <a:solidFill>
                  <a:schemeClr val="accent3">
                    <a:lumMod val="25000"/>
                  </a:schemeClr>
                </a:solidFill>
                <a:latin typeface="Abadi"/>
                <a:ea typeface="+mn-lt"/>
                <a:cs typeface="+mn-lt"/>
              </a:rPr>
              <a:t> for Successful Launches</a:t>
            </a:r>
          </a:p>
          <a:p>
            <a:pPr>
              <a:lnSpc>
                <a:spcPct val="100000"/>
              </a:lnSpc>
              <a:spcBef>
                <a:spcPts val="1400"/>
              </a:spcBef>
            </a:pPr>
            <a:r>
              <a:rPr lang="en-US" sz="1800" dirty="0">
                <a:solidFill>
                  <a:srgbClr val="C00000"/>
                </a:solidFill>
                <a:latin typeface="Abadi"/>
                <a:ea typeface="+mn-lt"/>
                <a:cs typeface="+mn-lt"/>
              </a:rPr>
              <a:t>Red</a:t>
            </a:r>
            <a:r>
              <a:rPr lang="en-US" sz="1800" dirty="0">
                <a:solidFill>
                  <a:schemeClr val="accent3">
                    <a:lumMod val="25000"/>
                  </a:schemeClr>
                </a:solidFill>
                <a:latin typeface="Abadi"/>
                <a:ea typeface="+mn-lt"/>
                <a:cs typeface="+mn-lt"/>
              </a:rPr>
              <a:t> for Unsuccessful launches</a:t>
            </a:r>
            <a:endParaRPr lang="en-US" dirty="0">
              <a:solidFill>
                <a:schemeClr val="accent3">
                  <a:lumMod val="25000"/>
                </a:schemeClr>
              </a:solidFill>
              <a:latin typeface="Abadi"/>
            </a:endParaRPr>
          </a:p>
        </p:txBody>
      </p:sp>
      <p:pic>
        <p:nvPicPr>
          <p:cNvPr id="4" name="Picture 3">
            <a:extLst>
              <a:ext uri="{FF2B5EF4-FFF2-40B4-BE49-F238E27FC236}">
                <a16:creationId xmlns:a16="http://schemas.microsoft.com/office/drawing/2014/main" id="{A68D38D3-1F0E-F65D-089C-8EFD4883E011}"/>
              </a:ext>
            </a:extLst>
          </p:cNvPr>
          <p:cNvPicPr>
            <a:picLocks noChangeAspect="1"/>
          </p:cNvPicPr>
          <p:nvPr/>
        </p:nvPicPr>
        <p:blipFill>
          <a:blip r:embed="rId3"/>
          <a:stretch>
            <a:fillRect/>
          </a:stretch>
        </p:blipFill>
        <p:spPr>
          <a:xfrm>
            <a:off x="7100833" y="3570017"/>
            <a:ext cx="3067478" cy="2514951"/>
          </a:xfrm>
          <a:prstGeom prst="rect">
            <a:avLst/>
          </a:prstGeom>
        </p:spPr>
      </p:pic>
      <p:pic>
        <p:nvPicPr>
          <p:cNvPr id="9" name="Picture 8">
            <a:extLst>
              <a:ext uri="{FF2B5EF4-FFF2-40B4-BE49-F238E27FC236}">
                <a16:creationId xmlns:a16="http://schemas.microsoft.com/office/drawing/2014/main" id="{A0F755EA-63B8-056E-E8CB-CD3D39E64CC8}"/>
              </a:ext>
            </a:extLst>
          </p:cNvPr>
          <p:cNvPicPr>
            <a:picLocks noChangeAspect="1"/>
          </p:cNvPicPr>
          <p:nvPr/>
        </p:nvPicPr>
        <p:blipFill>
          <a:blip r:embed="rId4"/>
          <a:stretch>
            <a:fillRect/>
          </a:stretch>
        </p:blipFill>
        <p:spPr>
          <a:xfrm>
            <a:off x="7062438" y="1312277"/>
            <a:ext cx="3315163" cy="2257740"/>
          </a:xfrm>
          <a:prstGeom prst="rect">
            <a:avLst/>
          </a:prstGeom>
        </p:spPr>
      </p:pic>
    </p:spTree>
    <p:extLst>
      <p:ext uri="{BB962C8B-B14F-4D97-AF65-F5344CB8AC3E}">
        <p14:creationId xmlns:p14="http://schemas.microsoft.com/office/powerpoint/2010/main" val="499073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251169"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VFAB SLC-4E site is 0.89 km from the sea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And it is 16.5 km from the nearest city Titusville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Close to main transportation locations such as  5.6 km from the railway and .84 km form the highway</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from site VFAB SLC-4E   </a:t>
            </a:r>
          </a:p>
        </p:txBody>
      </p:sp>
      <p:pic>
        <p:nvPicPr>
          <p:cNvPr id="7" name="Picture 6">
            <a:extLst>
              <a:ext uri="{FF2B5EF4-FFF2-40B4-BE49-F238E27FC236}">
                <a16:creationId xmlns:a16="http://schemas.microsoft.com/office/drawing/2014/main" id="{67B19FE5-74B7-B15E-7A42-3E78A11BE3FF}"/>
              </a:ext>
            </a:extLst>
          </p:cNvPr>
          <p:cNvPicPr>
            <a:picLocks noChangeAspect="1"/>
          </p:cNvPicPr>
          <p:nvPr/>
        </p:nvPicPr>
        <p:blipFill>
          <a:blip r:embed="rId3"/>
          <a:stretch>
            <a:fillRect/>
          </a:stretch>
        </p:blipFill>
        <p:spPr>
          <a:xfrm>
            <a:off x="6027811" y="1622870"/>
            <a:ext cx="5182323" cy="469648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250447"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number of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 Launch Success</a:t>
            </a:r>
          </a:p>
        </p:txBody>
      </p:sp>
      <p:pic>
        <p:nvPicPr>
          <p:cNvPr id="7" name="Picture 6">
            <a:extLst>
              <a:ext uri="{FF2B5EF4-FFF2-40B4-BE49-F238E27FC236}">
                <a16:creationId xmlns:a16="http://schemas.microsoft.com/office/drawing/2014/main" id="{04B2FA91-3362-97B1-9999-1CB4CBCDD258}"/>
              </a:ext>
            </a:extLst>
          </p:cNvPr>
          <p:cNvPicPr>
            <a:picLocks noChangeAspect="1"/>
          </p:cNvPicPr>
          <p:nvPr/>
        </p:nvPicPr>
        <p:blipFill>
          <a:blip r:embed="rId3"/>
          <a:stretch>
            <a:fillRect/>
          </a:stretch>
        </p:blipFill>
        <p:spPr>
          <a:xfrm>
            <a:off x="5571083" y="1357023"/>
            <a:ext cx="6287377" cy="414395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02847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dirty="0"/>
              <a:t>There are 10(77%) Successfully launches from KSC LC-39A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Site Success Rate </a:t>
            </a:r>
          </a:p>
        </p:txBody>
      </p:sp>
      <p:pic>
        <p:nvPicPr>
          <p:cNvPr id="7" name="Picture 6">
            <a:extLst>
              <a:ext uri="{FF2B5EF4-FFF2-40B4-BE49-F238E27FC236}">
                <a16:creationId xmlns:a16="http://schemas.microsoft.com/office/drawing/2014/main" id="{F41044C8-AF37-889B-AF38-F4FE3A2BED3C}"/>
              </a:ext>
            </a:extLst>
          </p:cNvPr>
          <p:cNvPicPr>
            <a:picLocks noChangeAspect="1"/>
          </p:cNvPicPr>
          <p:nvPr/>
        </p:nvPicPr>
        <p:blipFill>
          <a:blip r:embed="rId3"/>
          <a:stretch>
            <a:fillRect/>
          </a:stretch>
        </p:blipFill>
        <p:spPr>
          <a:xfrm>
            <a:off x="5590136" y="1825625"/>
            <a:ext cx="6249272" cy="40963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94097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There seems to be limited success to launches beyond 6000 kg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Also not much of a success for payloads lower than 2000 kg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Hence data indicate the optimum payload range to be between 2000 and 6000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Impact on Payload Mass to Launch Success </a:t>
            </a:r>
          </a:p>
        </p:txBody>
      </p:sp>
      <p:pic>
        <p:nvPicPr>
          <p:cNvPr id="4" name="Picture 3">
            <a:extLst>
              <a:ext uri="{FF2B5EF4-FFF2-40B4-BE49-F238E27FC236}">
                <a16:creationId xmlns:a16="http://schemas.microsoft.com/office/drawing/2014/main" id="{64D30F6B-E128-D37A-9492-7129AF8A3DA4}"/>
              </a:ext>
            </a:extLst>
          </p:cNvPr>
          <p:cNvPicPr>
            <a:picLocks noChangeAspect="1"/>
          </p:cNvPicPr>
          <p:nvPr/>
        </p:nvPicPr>
        <p:blipFill>
          <a:blip r:embed="rId3"/>
          <a:stretch>
            <a:fillRect/>
          </a:stretch>
        </p:blipFill>
        <p:spPr>
          <a:xfrm>
            <a:off x="6096000" y="1509444"/>
            <a:ext cx="4700337" cy="2698341"/>
          </a:xfrm>
          <a:prstGeom prst="rect">
            <a:avLst/>
          </a:prstGeom>
        </p:spPr>
      </p:pic>
      <p:pic>
        <p:nvPicPr>
          <p:cNvPr id="7" name="Picture 6">
            <a:extLst>
              <a:ext uri="{FF2B5EF4-FFF2-40B4-BE49-F238E27FC236}">
                <a16:creationId xmlns:a16="http://schemas.microsoft.com/office/drawing/2014/main" id="{9279A3A0-7257-E142-7283-9BD3FAA4A5C8}"/>
              </a:ext>
            </a:extLst>
          </p:cNvPr>
          <p:cNvPicPr>
            <a:picLocks noChangeAspect="1"/>
          </p:cNvPicPr>
          <p:nvPr/>
        </p:nvPicPr>
        <p:blipFill>
          <a:blip r:embed="rId4"/>
          <a:stretch>
            <a:fillRect/>
          </a:stretch>
        </p:blipFill>
        <p:spPr>
          <a:xfrm>
            <a:off x="6096000" y="3931748"/>
            <a:ext cx="4700336" cy="27719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accuracy factor, Decision Tree Classifier has the highest accuracy followed by Logistic Regression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62BEF5C-A159-F102-BB5B-1C7B01E6AF59}"/>
              </a:ext>
            </a:extLst>
          </p:cNvPr>
          <p:cNvPicPr>
            <a:picLocks noChangeAspect="1"/>
          </p:cNvPicPr>
          <p:nvPr/>
        </p:nvPicPr>
        <p:blipFill>
          <a:blip r:embed="rId3"/>
          <a:stretch>
            <a:fillRect/>
          </a:stretch>
        </p:blipFill>
        <p:spPr>
          <a:xfrm>
            <a:off x="7438273" y="1850285"/>
            <a:ext cx="4144127" cy="31574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48771"/>
            <a:ext cx="4510519" cy="4420217"/>
          </a:xfrm>
          <a:prstGeom prst="rect">
            <a:avLst/>
          </a:prstGeom>
        </p:spPr>
        <p:txBody>
          <a:bodyPr>
            <a:normAutofit fontScale="62500" lnSpcReduction="20000"/>
          </a:bodyPr>
          <a:lstStyle/>
          <a:p>
            <a:pPr algn="l"/>
            <a:endParaRPr lang="en-GB" sz="1800" b="0" i="0" u="none" strike="noStrike" baseline="0" dirty="0">
              <a:solidFill>
                <a:srgbClr val="000000"/>
              </a:solidFill>
              <a:latin typeface="Avenir Next LT Pro" panose="020B0504020202020204" pitchFamily="34" charset="0"/>
            </a:endParaRPr>
          </a:p>
          <a:p>
            <a:r>
              <a:rPr lang="en-GB" sz="1800" b="0" i="0" u="none" strike="noStrike" baseline="0" dirty="0">
                <a:solidFill>
                  <a:srgbClr val="000000"/>
                </a:solidFill>
                <a:latin typeface="Avenir Next LT Pro" panose="020B0504020202020204" pitchFamily="34" charset="0"/>
              </a:rPr>
              <a:t>A confusion matrix summarizes the performance of a classification algorithm</a:t>
            </a:r>
          </a:p>
          <a:p>
            <a:r>
              <a:rPr lang="en-US" sz="1800" b="0" i="0" u="none" strike="noStrike" baseline="0" dirty="0">
                <a:solidFill>
                  <a:srgbClr val="000000"/>
                </a:solidFill>
                <a:latin typeface="Avenir Next LT Pro" panose="020B0504020202020204" pitchFamily="34" charset="0"/>
              </a:rPr>
              <a:t>The fact that there are false positives (Type 1 error) is not a good indicator, which reduces the precision and  F1 score</a:t>
            </a:r>
          </a:p>
          <a:p>
            <a:r>
              <a:rPr lang="fr-FR" sz="1800" b="0" i="0" u="none" strike="noStrike" baseline="0" dirty="0">
                <a:solidFill>
                  <a:srgbClr val="000000"/>
                </a:solidFill>
                <a:latin typeface="Avenir Next LT Pro" panose="020B0504020202020204" pitchFamily="34" charset="0"/>
              </a:rPr>
              <a:t>Confusion Matrix Outputs are as </a:t>
            </a:r>
            <a:r>
              <a:rPr lang="fr-FR" sz="1800" b="0" i="0" u="none" strike="noStrike" baseline="0" dirty="0" err="1">
                <a:solidFill>
                  <a:srgbClr val="000000"/>
                </a:solidFill>
                <a:latin typeface="Avenir Next LT Pro" panose="020B0504020202020204" pitchFamily="34" charset="0"/>
              </a:rPr>
              <a:t>below</a:t>
            </a:r>
            <a:r>
              <a:rPr lang="fr-FR" sz="1800" b="0" i="0" u="none" strike="noStrike" baseline="0" dirty="0">
                <a:solidFill>
                  <a:srgbClr val="000000"/>
                </a:solidFill>
                <a:latin typeface="Avenir Next LT Pro" panose="020B0504020202020204" pitchFamily="34" charset="0"/>
              </a:rPr>
              <a:t> for the </a:t>
            </a:r>
            <a:r>
              <a:rPr lang="fr-FR" sz="1800" b="0" i="0" u="none" strike="noStrike" baseline="0" dirty="0" err="1">
                <a:solidFill>
                  <a:srgbClr val="000000"/>
                </a:solidFill>
                <a:latin typeface="Avenir Next LT Pro" panose="020B0504020202020204" pitchFamily="34" charset="0"/>
              </a:rPr>
              <a:t>decision</a:t>
            </a:r>
            <a:r>
              <a:rPr lang="fr-FR" sz="1800" b="0" i="0" u="none" strike="noStrike" baseline="0" dirty="0">
                <a:solidFill>
                  <a:srgbClr val="000000"/>
                </a:solidFill>
                <a:latin typeface="Avenir Next LT Pro" panose="020B0504020202020204" pitchFamily="34" charset="0"/>
              </a:rPr>
              <a:t> </a:t>
            </a:r>
            <a:r>
              <a:rPr lang="fr-FR" sz="1800" b="0" i="0" u="none" strike="noStrike" baseline="0" dirty="0" err="1">
                <a:solidFill>
                  <a:srgbClr val="000000"/>
                </a:solidFill>
                <a:latin typeface="Avenir Next LT Pro" panose="020B0504020202020204" pitchFamily="34" charset="0"/>
              </a:rPr>
              <a:t>tree</a:t>
            </a:r>
            <a:r>
              <a:rPr lang="fr-FR" sz="1800" b="0" i="0" u="none" strike="noStrike" baseline="0" dirty="0">
                <a:solidFill>
                  <a:srgbClr val="000000"/>
                </a:solidFill>
                <a:latin typeface="Avenir Next LT Pro" panose="020B0504020202020204" pitchFamily="34" charset="0"/>
              </a:rPr>
              <a:t> </a:t>
            </a:r>
            <a:r>
              <a:rPr lang="fr-FR" sz="1800" b="0" i="0" u="none" strike="noStrike" baseline="0" dirty="0" err="1">
                <a:solidFill>
                  <a:srgbClr val="000000"/>
                </a:solidFill>
                <a:latin typeface="Avenir Next LT Pro" panose="020B0504020202020204" pitchFamily="34" charset="0"/>
              </a:rPr>
              <a:t>classifire</a:t>
            </a:r>
            <a:r>
              <a:rPr lang="fr-FR" sz="1800" b="0" i="0" u="none" strike="noStrike" baseline="0" dirty="0">
                <a:solidFill>
                  <a:srgbClr val="000000"/>
                </a:solidFill>
                <a:latin typeface="Avenir Next LT Pro" panose="020B0504020202020204" pitchFamily="34" charset="0"/>
              </a:rPr>
              <a:t>:</a:t>
            </a:r>
          </a:p>
          <a:p>
            <a:pPr lvl="1"/>
            <a:r>
              <a:rPr lang="fr-FR" sz="1400" b="0" i="0" u="none" strike="noStrike" baseline="0" dirty="0">
                <a:solidFill>
                  <a:srgbClr val="000000"/>
                </a:solidFill>
                <a:latin typeface="Avenir Next LT Pro" panose="020B0504020202020204" pitchFamily="34" charset="0"/>
              </a:rPr>
              <a:t>12 </a:t>
            </a:r>
            <a:r>
              <a:rPr lang="fr-FR" sz="1400" b="0" i="0" u="none" strike="noStrike" baseline="0" dirty="0" err="1">
                <a:solidFill>
                  <a:srgbClr val="000000"/>
                </a:solidFill>
                <a:latin typeface="Avenir Next LT Pro" panose="020B0504020202020204" pitchFamily="34" charset="0"/>
              </a:rPr>
              <a:t>True</a:t>
            </a:r>
            <a:r>
              <a:rPr lang="fr-FR" sz="1400" b="0" i="0" u="none" strike="noStrike" baseline="0" dirty="0">
                <a:solidFill>
                  <a:srgbClr val="000000"/>
                </a:solidFill>
                <a:latin typeface="Avenir Next LT Pro" panose="020B0504020202020204" pitchFamily="34" charset="0"/>
              </a:rPr>
              <a:t> positive</a:t>
            </a:r>
          </a:p>
          <a:p>
            <a:pPr lvl="1"/>
            <a:r>
              <a:rPr lang="en-GB" sz="1400" dirty="0">
                <a:solidFill>
                  <a:srgbClr val="000000"/>
                </a:solidFill>
                <a:latin typeface="Avenir Next LT Pro" panose="020B0504020202020204" pitchFamily="34" charset="0"/>
              </a:rPr>
              <a:t>2</a:t>
            </a:r>
            <a:r>
              <a:rPr lang="en-GB" sz="1400" b="0" i="0" u="none" strike="noStrike" baseline="0" dirty="0">
                <a:solidFill>
                  <a:srgbClr val="000000"/>
                </a:solidFill>
                <a:latin typeface="Avenir Next LT Pro" panose="020B0504020202020204" pitchFamily="34" charset="0"/>
              </a:rPr>
              <a:t> True negative</a:t>
            </a:r>
          </a:p>
          <a:p>
            <a:pPr lvl="1"/>
            <a:r>
              <a:rPr lang="en-GB" sz="1400" b="1" i="0" u="none" strike="noStrike" baseline="0" dirty="0">
                <a:solidFill>
                  <a:srgbClr val="FF0000"/>
                </a:solidFill>
                <a:latin typeface="Avenir Next LT Pro" panose="020B0504020202020204" pitchFamily="34" charset="0"/>
              </a:rPr>
              <a:t>4 False positive</a:t>
            </a:r>
            <a:endParaRPr lang="en-GB" sz="1400" b="0" i="0" u="none" strike="noStrike" baseline="0" dirty="0">
              <a:solidFill>
                <a:srgbClr val="FF0000"/>
              </a:solidFill>
              <a:latin typeface="Avenir Next LT Pro" panose="020B0504020202020204" pitchFamily="34" charset="0"/>
            </a:endParaRPr>
          </a:p>
          <a:p>
            <a:pPr lvl="1"/>
            <a:r>
              <a:rPr lang="en-GB" sz="1400" b="0" i="0" u="none" strike="noStrike" baseline="0" dirty="0">
                <a:solidFill>
                  <a:srgbClr val="000000"/>
                </a:solidFill>
                <a:latin typeface="Avenir Next LT Pro" panose="020B0504020202020204" pitchFamily="34" charset="0"/>
              </a:rPr>
              <a:t>0 False Negative</a:t>
            </a:r>
          </a:p>
          <a:p>
            <a:endParaRPr lang="en-GB"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Precision</a:t>
            </a:r>
            <a:r>
              <a:rPr lang="en-US" sz="1800" b="0" i="0" u="none" strike="noStrike" baseline="0" dirty="0">
                <a:solidFill>
                  <a:srgbClr val="000000"/>
                </a:solidFill>
                <a:latin typeface="Avenir Next LT Pro" panose="020B0504020202020204" pitchFamily="34" charset="0"/>
              </a:rPr>
              <a:t>= TP / (TP + FP) = 12 / 16 = .75</a:t>
            </a:r>
          </a:p>
          <a:p>
            <a:endParaRPr lang="en-GB"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Recall</a:t>
            </a:r>
            <a:r>
              <a:rPr lang="en-US" sz="1800" b="0" i="0" u="none" strike="noStrike" baseline="0" dirty="0">
                <a:solidFill>
                  <a:srgbClr val="000000"/>
                </a:solidFill>
                <a:latin typeface="Avenir Next LT Pro" panose="020B0504020202020204" pitchFamily="34" charset="0"/>
              </a:rPr>
              <a:t>= TP / (TP + FN)12 / 12 = 1</a:t>
            </a:r>
          </a:p>
          <a:p>
            <a:endParaRPr lang="en-GB" sz="1800" b="0" i="0" u="none" strike="noStrike" baseline="0" dirty="0">
              <a:solidFill>
                <a:srgbClr val="000000"/>
              </a:solidFill>
              <a:latin typeface="Avenir Next LT Pro" panose="020B0504020202020204" pitchFamily="34" charset="0"/>
            </a:endParaRPr>
          </a:p>
          <a:p>
            <a:r>
              <a:rPr lang="en-GB" sz="1800" b="1" i="0" u="none" strike="noStrike" baseline="0" dirty="0">
                <a:solidFill>
                  <a:srgbClr val="000000"/>
                </a:solidFill>
                <a:latin typeface="Avenir Next LT Pro" panose="020B0504020202020204" pitchFamily="34" charset="0"/>
              </a:rPr>
              <a:t>F1 Score</a:t>
            </a:r>
            <a:r>
              <a:rPr lang="en-GB" sz="1800" b="0" i="0" u="none" strike="noStrike" baseline="0" dirty="0">
                <a:solidFill>
                  <a:srgbClr val="000000"/>
                </a:solidFill>
                <a:latin typeface="Avenir Next LT Pro" panose="020B0504020202020204" pitchFamily="34" charset="0"/>
              </a:rPr>
              <a:t>= 2 * (Precision * Recall) / (Precision + Recall)</a:t>
            </a:r>
          </a:p>
          <a:p>
            <a:pPr marL="0" indent="0">
              <a:buNone/>
            </a:pPr>
            <a:r>
              <a:rPr lang="en-GB" sz="1800" dirty="0">
                <a:solidFill>
                  <a:srgbClr val="000000"/>
                </a:solidFill>
                <a:latin typeface="Avenir Next LT Pro" panose="020B0504020202020204" pitchFamily="34" charset="0"/>
              </a:rPr>
              <a:t>            </a:t>
            </a:r>
            <a:r>
              <a:rPr lang="en-GB" sz="1800" b="0" i="0" u="none" strike="noStrike" baseline="0" dirty="0">
                <a:solidFill>
                  <a:srgbClr val="000000"/>
                </a:solidFill>
                <a:latin typeface="Avenir Next LT Pro" panose="020B0504020202020204" pitchFamily="34" charset="0"/>
              </a:rPr>
              <a:t>              =2 * (.75 * 1) / (.75 + 1) =  1,5/ 1.75 = 0.857</a:t>
            </a:r>
          </a:p>
          <a:p>
            <a:endParaRPr lang="en-GB"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Accuracy</a:t>
            </a:r>
            <a:r>
              <a:rPr lang="en-US" sz="1800" b="0" i="0" u="none" strike="noStrike" baseline="0" dirty="0">
                <a:solidFill>
                  <a:srgbClr val="000000"/>
                </a:solidFill>
                <a:latin typeface="Avenir Next LT Pro" panose="020B0504020202020204" pitchFamily="34" charset="0"/>
              </a:rPr>
              <a:t>= (TP + TN)  / (TP + TN + FP + FN) = 14/18 </a:t>
            </a:r>
          </a:p>
          <a:p>
            <a:pPr marL="0" indent="0">
              <a:buNone/>
            </a:pPr>
            <a:r>
              <a:rPr lang="en-US" sz="1800" b="0" i="0" u="none" strike="noStrike" baseline="0" dirty="0">
                <a:solidFill>
                  <a:srgbClr val="000000"/>
                </a:solidFill>
                <a:latin typeface="Avenir Next LT Pro" panose="020B0504020202020204" pitchFamily="34" charset="0"/>
              </a:rPr>
              <a:t>                         =  0.77</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 Classifier</a:t>
            </a:r>
            <a:endParaRPr lang="en-US" dirty="0">
              <a:solidFill>
                <a:srgbClr val="0B49CB"/>
              </a:solidFill>
            </a:endParaRPr>
          </a:p>
        </p:txBody>
      </p:sp>
      <p:pic>
        <p:nvPicPr>
          <p:cNvPr id="6" name="Picture 5">
            <a:extLst>
              <a:ext uri="{FF2B5EF4-FFF2-40B4-BE49-F238E27FC236}">
                <a16:creationId xmlns:a16="http://schemas.microsoft.com/office/drawing/2014/main" id="{B896006C-6CF9-8931-801F-CA5212EB4CD9}"/>
              </a:ext>
            </a:extLst>
          </p:cNvPr>
          <p:cNvPicPr>
            <a:picLocks noChangeAspect="1"/>
          </p:cNvPicPr>
          <p:nvPr/>
        </p:nvPicPr>
        <p:blipFill>
          <a:blip r:embed="rId3"/>
          <a:stretch>
            <a:fillRect/>
          </a:stretch>
        </p:blipFill>
        <p:spPr>
          <a:xfrm>
            <a:off x="5280530" y="1605356"/>
            <a:ext cx="6868484" cy="44202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93607" cy="4351338"/>
          </a:xfrm>
          <a:prstGeom prst="rect">
            <a:avLst/>
          </a:prstGeom>
        </p:spPr>
        <p:txBody>
          <a:bodyPr>
            <a:normAutofit/>
          </a:bodyPr>
          <a:lstStyle/>
          <a:p>
            <a:pPr algn="l"/>
            <a:endParaRPr lang="en-GB" sz="1800" b="0" i="0" u="none" strike="noStrike" baseline="0" dirty="0">
              <a:solidFill>
                <a:srgbClr val="000000"/>
              </a:solidFill>
              <a:latin typeface="Avenir Next LT Pro" panose="020B0504020202020204" pitchFamily="34" charset="0"/>
            </a:endParaRPr>
          </a:p>
          <a:p>
            <a:r>
              <a:rPr lang="en-US" sz="1800" dirty="0">
                <a:solidFill>
                  <a:srgbClr val="000000"/>
                </a:solidFill>
              </a:rPr>
              <a:t>Success of missions has increase with time</a:t>
            </a:r>
          </a:p>
          <a:p>
            <a:r>
              <a:rPr lang="en-US" sz="1800" dirty="0">
                <a:solidFill>
                  <a:schemeClr val="accent3">
                    <a:lumMod val="25000"/>
                  </a:schemeClr>
                </a:solidFill>
              </a:rPr>
              <a:t>We can observe a 100% success rate for ES-L1, GEO , HEO and SSO orbit types</a:t>
            </a:r>
          </a:p>
          <a:p>
            <a:r>
              <a:rPr lang="en-US" sz="1800" dirty="0">
                <a:solidFill>
                  <a:srgbClr val="000000"/>
                </a:solidFill>
              </a:rPr>
              <a:t>There were serval drone ship landings</a:t>
            </a:r>
          </a:p>
          <a:p>
            <a:r>
              <a:rPr lang="en-US" sz="1800" dirty="0">
                <a:solidFill>
                  <a:srgbClr val="000000"/>
                </a:solidFill>
              </a:rPr>
              <a:t>Highest performing payload mass is between 2,000 and 6,000 kg</a:t>
            </a:r>
          </a:p>
          <a:p>
            <a:r>
              <a:rPr lang="en-US" sz="1800" dirty="0">
                <a:solidFill>
                  <a:srgbClr val="000000"/>
                </a:solidFill>
              </a:rPr>
              <a:t>Space X has chosen sites near the equator. Other factors such as close to a main road and railway was also import</a:t>
            </a:r>
          </a:p>
          <a:p>
            <a:r>
              <a:rPr lang="en-US" sz="1800" dirty="0">
                <a:solidFill>
                  <a:srgbClr val="000000"/>
                </a:solidFill>
              </a:rPr>
              <a:t>Being close to a coast makes some room for failed landings</a:t>
            </a:r>
          </a:p>
          <a:p>
            <a:r>
              <a:rPr lang="en-US" sz="1800" dirty="0">
                <a:solidFill>
                  <a:srgbClr val="000000"/>
                </a:solidFill>
              </a:rPr>
              <a:t>Most successful site is </a:t>
            </a:r>
            <a:r>
              <a:rPr lang="en-US" sz="1800" dirty="0">
                <a:solidFill>
                  <a:schemeClr val="accent3">
                    <a:lumMod val="25000"/>
                  </a:schemeClr>
                </a:solidFill>
              </a:rPr>
              <a:t>KSC LC-39A with a success rate of 77%</a:t>
            </a:r>
          </a:p>
          <a:p>
            <a:r>
              <a:rPr lang="en-US" sz="1800" dirty="0">
                <a:solidFill>
                  <a:schemeClr val="accent3">
                    <a:lumMod val="25000"/>
                  </a:schemeClr>
                </a:solidFill>
              </a:rPr>
              <a:t>Decision Tree Classifier has the best learning algorithm for the data available</a:t>
            </a:r>
            <a:endParaRPr lang="en-US" sz="1800" dirty="0">
              <a:solidFill>
                <a:srgbClr val="000000"/>
              </a:solidFill>
            </a:endParaRPr>
          </a:p>
          <a:p>
            <a:pPr marL="0" indent="0">
              <a:buNone/>
            </a:pPr>
            <a:endParaRPr lang="en-US" sz="1800" b="1" dirty="0">
              <a:solidFill>
                <a:srgbClr val="000000"/>
              </a:solidFill>
              <a:latin typeface="Avenir Next LT Pro" panose="020B05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look into SpaceX's journey, ownership structure, and the leadership of Elon Musk. Discover how this private space venture has revolutionized the industry and its potential trajectory into the future.">
            <a:extLst>
              <a:ext uri="{FF2B5EF4-FFF2-40B4-BE49-F238E27FC236}">
                <a16:creationId xmlns:a16="http://schemas.microsoft.com/office/drawing/2014/main" id="{79C7F65F-5ADD-4B4D-3559-93A6794B4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077"/>
          <a:stretch/>
        </p:blipFill>
        <p:spPr bwMode="auto">
          <a:xfrm>
            <a:off x="1" y="10"/>
            <a:ext cx="9669642" cy="6857990"/>
          </a:xfrm>
          <a:prstGeom prst="rect">
            <a:avLst/>
          </a:prstGeom>
          <a:solidFill>
            <a:schemeClr val="bg2">
              <a:lumMod val="25000"/>
            </a:schemeClr>
          </a:solidFill>
        </p:spPr>
      </p:pic>
      <p:sp>
        <p:nvSpPr>
          <p:cNvPr id="7177" name="Rectangle 717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97746" y="-279664"/>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121974" y="996287"/>
            <a:ext cx="6874408" cy="5725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dirty="0">
                <a:solidFill>
                  <a:schemeClr val="tx1"/>
                </a:solidFill>
                <a:latin typeface="+mn-lt"/>
              </a:rPr>
              <a:t>SpaceX, officially known as Space Exploration Technologies Corp., is a revolutionary American aerospace company founded by Elon Musk in 2002. </a:t>
            </a:r>
          </a:p>
          <a:p>
            <a:pPr>
              <a:buFont typeface="Arial" panose="020B0604020202020204" pitchFamily="34" charset="0"/>
              <a:buChar char="•"/>
            </a:pPr>
            <a:r>
              <a:rPr lang="en-US" sz="1800" b="1" dirty="0">
                <a:solidFill>
                  <a:schemeClr val="tx1"/>
                </a:solidFill>
                <a:latin typeface="+mn-lt"/>
              </a:rPr>
              <a:t>Key Accomplishments:</a:t>
            </a:r>
            <a:endParaRPr lang="en-US" sz="1800" dirty="0">
              <a:solidFill>
                <a:schemeClr val="tx1"/>
              </a:solidFill>
              <a:latin typeface="+mn-lt"/>
            </a:endParaRPr>
          </a:p>
          <a:p>
            <a:pPr lvl="1">
              <a:buFont typeface="Arial" panose="020B0604020202020204" pitchFamily="34" charset="0"/>
              <a:buChar char="•"/>
            </a:pPr>
            <a:r>
              <a:rPr lang="en-US" sz="1100" b="1" dirty="0">
                <a:solidFill>
                  <a:schemeClr val="tx1"/>
                </a:solidFill>
                <a:latin typeface="+mn-lt"/>
              </a:rPr>
              <a:t>Reusable Rockets:</a:t>
            </a:r>
            <a:r>
              <a:rPr lang="en-US" sz="1100" dirty="0">
                <a:solidFill>
                  <a:schemeClr val="tx1"/>
                </a:solidFill>
                <a:latin typeface="+mn-lt"/>
              </a:rPr>
              <a:t> SpaceX has successfully developed and implemented reusable rockets like the Falcon 9 and Falcon Heavy, significantly reducing launch costs.</a:t>
            </a:r>
          </a:p>
          <a:p>
            <a:pPr lvl="1">
              <a:buFont typeface="Arial" panose="020B0604020202020204" pitchFamily="34" charset="0"/>
              <a:buChar char="•"/>
            </a:pPr>
            <a:r>
              <a:rPr lang="en-US" sz="1100" b="1" dirty="0">
                <a:solidFill>
                  <a:schemeClr val="tx1"/>
                </a:solidFill>
                <a:latin typeface="+mn-lt"/>
              </a:rPr>
              <a:t>Human Spaceflight:</a:t>
            </a:r>
            <a:r>
              <a:rPr lang="en-US" sz="1100" dirty="0">
                <a:solidFill>
                  <a:schemeClr val="tx1"/>
                </a:solidFill>
                <a:latin typeface="+mn-lt"/>
              </a:rPr>
              <a:t> SpaceX achieved the milestone of sending astronauts to the International Space Station (ISS) with its Dragon spacecraft, marking the first time a private company has transported humans to orbit.</a:t>
            </a:r>
          </a:p>
          <a:p>
            <a:pPr>
              <a:buFont typeface="Arial" panose="020B0604020202020204" pitchFamily="34" charset="0"/>
              <a:buChar char="•"/>
            </a:pPr>
            <a:r>
              <a:rPr lang="en-US" sz="1800" b="1" dirty="0">
                <a:solidFill>
                  <a:schemeClr val="tx1"/>
                </a:solidFill>
                <a:latin typeface="+mn-lt"/>
              </a:rPr>
              <a:t>Impact on the Space Industry:</a:t>
            </a:r>
            <a:endParaRPr lang="en-US" sz="1800" dirty="0">
              <a:solidFill>
                <a:schemeClr val="tx1"/>
              </a:solidFill>
              <a:latin typeface="+mn-lt"/>
            </a:endParaRPr>
          </a:p>
          <a:p>
            <a:pPr lvl="1">
              <a:buFont typeface="Arial" panose="020B0604020202020204" pitchFamily="34" charset="0"/>
              <a:buChar char="•"/>
            </a:pPr>
            <a:r>
              <a:rPr lang="en-US" sz="1100" b="1" dirty="0">
                <a:solidFill>
                  <a:schemeClr val="tx1"/>
                </a:solidFill>
                <a:latin typeface="+mn-lt"/>
              </a:rPr>
              <a:t>Reduced Launch Costs:</a:t>
            </a:r>
            <a:r>
              <a:rPr lang="en-US" sz="1100" dirty="0">
                <a:solidFill>
                  <a:schemeClr val="tx1"/>
                </a:solidFill>
                <a:latin typeface="+mn-lt"/>
              </a:rPr>
              <a:t> SpaceX's reusable rockets have dramatically lowered the cost of accessing space, opening up new possibilities for commercial and scientific endeavors.</a:t>
            </a:r>
          </a:p>
          <a:p>
            <a:pPr lvl="1">
              <a:buFont typeface="Arial" panose="020B0604020202020204" pitchFamily="34" charset="0"/>
              <a:buChar char="•"/>
            </a:pPr>
            <a:r>
              <a:rPr lang="en-US" sz="1100" b="1" dirty="0">
                <a:solidFill>
                  <a:schemeClr val="tx1"/>
                </a:solidFill>
                <a:latin typeface="+mn-lt"/>
              </a:rPr>
              <a:t>Increased Innovation:</a:t>
            </a:r>
            <a:r>
              <a:rPr lang="en-US" sz="1100" dirty="0">
                <a:solidFill>
                  <a:schemeClr val="tx1"/>
                </a:solidFill>
                <a:latin typeface="+mn-lt"/>
              </a:rPr>
              <a:t> The company's focus on innovation and pushing technological boundaries has spurred advancements in various areas of space technology.</a:t>
            </a:r>
          </a:p>
          <a:p>
            <a:pPr>
              <a:buFont typeface="Arial" panose="020B0604020202020204" pitchFamily="34" charset="0"/>
              <a:buChar char="•"/>
            </a:pPr>
            <a:r>
              <a:rPr lang="en-US" sz="1800" b="1" dirty="0">
                <a:solidFill>
                  <a:schemeClr val="tx1"/>
                </a:solidFill>
                <a:latin typeface="+mn-lt"/>
              </a:rPr>
              <a:t>Future Outlook:</a:t>
            </a:r>
            <a:endParaRPr lang="en-US" sz="1800" dirty="0">
              <a:solidFill>
                <a:schemeClr val="tx1"/>
              </a:solidFill>
              <a:latin typeface="+mn-lt"/>
            </a:endParaRPr>
          </a:p>
          <a:p>
            <a:pPr>
              <a:buFont typeface="Arial" panose="020B0604020202020204" pitchFamily="34" charset="0"/>
              <a:buChar char="•"/>
            </a:pPr>
            <a:r>
              <a:rPr lang="en-US" sz="1800" dirty="0">
                <a:solidFill>
                  <a:schemeClr val="tx1"/>
                </a:solidFill>
                <a:latin typeface="+mn-lt"/>
              </a:rPr>
              <a:t>SpaceX continues to drive the future of space exploration with its ambitious projects like Starship and Starlink. The company's innovative approach and commitment to reducing costs have positioned it as a major player in the global space industry, shaping the future of space travel and exploration.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A5EC7E-1185-F487-473D-FACACAAEA965}"/>
            </a:ext>
          </a:extLst>
        </p:cNvPr>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BD413BC-8E4D-4D49-B883-78A7FE6DE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look into SpaceX's journey, ownership structure, and the leadership of Elon Musk. Discover how this private space venture has revolutionized the industry and its potential trajectory into the future.">
            <a:extLst>
              <a:ext uri="{FF2B5EF4-FFF2-40B4-BE49-F238E27FC236}">
                <a16:creationId xmlns:a16="http://schemas.microsoft.com/office/drawing/2014/main" id="{67FC8FFD-40DE-AB5D-307C-547A1971A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077"/>
          <a:stretch/>
        </p:blipFill>
        <p:spPr bwMode="auto">
          <a:xfrm>
            <a:off x="-99585"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C270141C-0C0F-0479-5585-236061782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4D6DD2F1-ADF6-DC3B-A893-D8A3B03F2424}"/>
              </a:ext>
            </a:extLst>
          </p:cNvPr>
          <p:cNvSpPr txBox="1">
            <a:spLocks/>
          </p:cNvSpPr>
          <p:nvPr/>
        </p:nvSpPr>
        <p:spPr>
          <a:xfrm>
            <a:off x="7297746" y="-279664"/>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Objectives of the Analysis</a:t>
            </a:r>
          </a:p>
        </p:txBody>
      </p:sp>
      <p:sp>
        <p:nvSpPr>
          <p:cNvPr id="5" name="Content Placeholder 2">
            <a:extLst>
              <a:ext uri="{FF2B5EF4-FFF2-40B4-BE49-F238E27FC236}">
                <a16:creationId xmlns:a16="http://schemas.microsoft.com/office/drawing/2014/main" id="{0137CE15-FF17-E7C8-61E7-9E09072C8F9D}"/>
              </a:ext>
            </a:extLst>
          </p:cNvPr>
          <p:cNvSpPr txBox="1">
            <a:spLocks/>
          </p:cNvSpPr>
          <p:nvPr/>
        </p:nvSpPr>
        <p:spPr>
          <a:xfrm>
            <a:off x="7028597" y="1620253"/>
            <a:ext cx="4325202" cy="51012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solidFill>
                  <a:schemeClr val="tx1"/>
                </a:solidFill>
                <a:latin typeface="+mn-lt"/>
              </a:rPr>
              <a:t>Understand key considerations for the success of Space X</a:t>
            </a:r>
          </a:p>
          <a:p>
            <a:pPr marL="0" indent="0">
              <a:buNone/>
            </a:pPr>
            <a:endParaRPr lang="en-US" sz="2400" dirty="0">
              <a:solidFill>
                <a:schemeClr val="tx1"/>
              </a:solidFill>
              <a:latin typeface="+mn-lt"/>
            </a:endParaRPr>
          </a:p>
          <a:p>
            <a:pPr>
              <a:buFont typeface="Arial" panose="020B0604020202020204" pitchFamily="34" charset="0"/>
              <a:buChar char="•"/>
            </a:pPr>
            <a:r>
              <a:rPr lang="en-US" sz="2400" dirty="0">
                <a:solidFill>
                  <a:schemeClr val="tx1"/>
                </a:solidFill>
                <a:latin typeface="+mn-lt"/>
              </a:rPr>
              <a:t>Identify factors contributed to the success of the Space X program</a:t>
            </a:r>
          </a:p>
          <a:p>
            <a:pPr>
              <a:buFont typeface="Arial" panose="020B0604020202020204" pitchFamily="34" charset="0"/>
              <a:buChar char="•"/>
            </a:pPr>
            <a:endParaRPr lang="en-US" sz="2400" dirty="0">
              <a:solidFill>
                <a:schemeClr val="tx1"/>
              </a:solidFill>
              <a:latin typeface="+mn-lt"/>
            </a:endParaRPr>
          </a:p>
          <a:p>
            <a:pPr>
              <a:buFont typeface="Arial" panose="020B0604020202020204" pitchFamily="34" charset="0"/>
              <a:buChar char="•"/>
            </a:pPr>
            <a:r>
              <a:rPr lang="en-US" sz="2400" dirty="0">
                <a:solidFill>
                  <a:schemeClr val="tx1"/>
                </a:solidFill>
                <a:latin typeface="+mn-lt"/>
              </a:rPr>
              <a:t>Learn improvement patterns from the data available on Space X</a:t>
            </a:r>
          </a:p>
          <a:p>
            <a:pPr>
              <a:buFont typeface="Arial" panose="020B0604020202020204" pitchFamily="34" charset="0"/>
              <a:buChar char="•"/>
            </a:pPr>
            <a:endParaRPr lang="en-US" sz="2400" dirty="0">
              <a:solidFill>
                <a:schemeClr val="tx1"/>
              </a:solidFill>
              <a:latin typeface="+mn-lt"/>
            </a:endParaRPr>
          </a:p>
          <a:p>
            <a:pPr>
              <a:buFont typeface="Arial" panose="020B0604020202020204" pitchFamily="34" charset="0"/>
              <a:buChar char="•"/>
            </a:pPr>
            <a:r>
              <a:rPr lang="en-US" sz="2400" dirty="0">
                <a:solidFill>
                  <a:schemeClr val="tx1"/>
                </a:solidFill>
                <a:latin typeface="+mn-lt"/>
              </a:rPr>
              <a:t>Replicate the findings for better success for the in Strat up Space Y </a:t>
            </a:r>
          </a:p>
        </p:txBody>
      </p:sp>
      <p:sp>
        <p:nvSpPr>
          <p:cNvPr id="4" name="Slide Number Placeholder 3">
            <a:extLst>
              <a:ext uri="{FF2B5EF4-FFF2-40B4-BE49-F238E27FC236}">
                <a16:creationId xmlns:a16="http://schemas.microsoft.com/office/drawing/2014/main" id="{0A2B7CFC-3ACD-3195-54DC-1AD41FE6779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96342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were collecting mainly using two methodologies, which are web-scarping through Wikipedia and using SpaceX REST API platforms.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preparation or wrangling was  done by filtering the dataset, removing missing values and doing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err="1">
                <a:solidFill>
                  <a:schemeClr val="accent3">
                    <a:lumMod val="25000"/>
                  </a:schemeClr>
                </a:solidFill>
                <a:latin typeface="Abadi"/>
              </a:rPr>
              <a:t>Thr</a:t>
            </a:r>
            <a:endParaRPr lang="en-US" sz="76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2" name="Content Placeholder 1">
            <a:extLst>
              <a:ext uri="{FF2B5EF4-FFF2-40B4-BE49-F238E27FC236}">
                <a16:creationId xmlns:a16="http://schemas.microsoft.com/office/drawing/2014/main" id="{B5AE2820-6935-29E0-5E46-911454FAF8DF}"/>
              </a:ext>
            </a:extLst>
          </p:cNvPr>
          <p:cNvGraphicFramePr>
            <a:graphicFrameLocks noGrp="1"/>
          </p:cNvGraphicFramePr>
          <p:nvPr>
            <p:ph idx="4294967295"/>
            <p:extLst>
              <p:ext uri="{D42A27DB-BD31-4B8C-83A1-F6EECF244321}">
                <p14:modId xmlns:p14="http://schemas.microsoft.com/office/powerpoint/2010/main" val="1588342179"/>
              </p:ext>
            </p:extLst>
          </p:nvPr>
        </p:nvGraphicFramePr>
        <p:xfrm>
          <a:off x="770011" y="1825625"/>
          <a:ext cx="103150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Metadata/LabelInfo.xml><?xml version="1.0" encoding="utf-8"?>
<clbl:labelList xmlns:clbl="http://schemas.microsoft.com/office/2020/mipLabelMetadata">
  <clbl:label id="{1e74f8fa-4f70-4c10-a481-9ace1c42864a}" enabled="1" method="Privileged" siteId="{852c5799-8134-4f15-9d38-eba4296cc76f}" contentBits="0" removed="0"/>
</clbl:labelList>
</file>

<file path=docProps/app.xml><?xml version="1.0" encoding="utf-8"?>
<Properties xmlns="http://schemas.openxmlformats.org/officeDocument/2006/extended-properties" xmlns:vt="http://schemas.openxmlformats.org/officeDocument/2006/docPropsVTypes">
  <Template/>
  <TotalTime>19249</TotalTime>
  <Words>3605</Words>
  <Application>Microsoft Office PowerPoint</Application>
  <PresentationFormat>Widescreen</PresentationFormat>
  <Paragraphs>483</Paragraphs>
  <Slides>50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Avenir Next LT Pro</vt:lpstr>
      <vt:lpstr>Calibri</vt:lpstr>
      <vt:lpstr>Consolas</vt:lpstr>
      <vt:lpstr>IBM Plex Mono SemiBold</vt:lpstr>
      <vt:lpstr>Terminal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Dhanujie Jayapala</cp:lastModifiedBy>
  <cp:revision>202</cp:revision>
  <dcterms:created xsi:type="dcterms:W3CDTF">2021-04-29T18:58:34Z</dcterms:created>
  <dcterms:modified xsi:type="dcterms:W3CDTF">2024-12-14T11:59:51Z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